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10"/>
  </p:notesMasterIdLst>
  <p:sldIdLst>
    <p:sldId id="333" r:id="rId6"/>
    <p:sldId id="324" r:id="rId7"/>
    <p:sldId id="314" r:id="rId8"/>
    <p:sldId id="350" r:id="rId9"/>
  </p:sldIdLst>
  <p:sldSz cx="9144000" cy="5143500" type="screen16x9"/>
  <p:notesSz cx="6858000" cy="9144000"/>
  <p:defaultTextStyle>
    <a:defPPr>
      <a:defRPr lang="en-US"/>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CC"/>
    <a:srgbClr val="CC9900"/>
    <a:srgbClr val="996633"/>
    <a:srgbClr val="6C0000"/>
    <a:srgbClr val="F82D28"/>
    <a:srgbClr val="4D4D4D"/>
    <a:srgbClr val="808080"/>
    <a:srgbClr val="CC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97" autoAdjust="0"/>
    <p:restoredTop sz="89425" autoAdjust="0"/>
  </p:normalViewPr>
  <p:slideViewPr>
    <p:cSldViewPr>
      <p:cViewPr varScale="1">
        <p:scale>
          <a:sx n="149" d="100"/>
          <a:sy n="149" d="100"/>
        </p:scale>
        <p:origin x="348" y="120"/>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B8119-FB73-4A31-BF20-C78BB1989BD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D6861DE0-4E86-426F-BFEA-8D3674C1F53F}">
      <dgm:prSet phldrT="[Text]" custT="1"/>
      <dgm:spPr>
        <a:solidFill>
          <a:srgbClr val="663300"/>
        </a:solidFill>
      </dgm:spPr>
      <dgm:t>
        <a:bodyPr/>
        <a:lstStyle/>
        <a:p>
          <a:r>
            <a:rPr lang="en-GB" sz="600" dirty="0"/>
            <a:t>Module One</a:t>
          </a:r>
        </a:p>
      </dgm:t>
    </dgm:pt>
    <dgm:pt modelId="{C3A78755-095C-4890-8B61-74F971DC5621}" type="parTrans" cxnId="{352AE2FA-6914-4ABE-910B-FBB64B7730EF}">
      <dgm:prSet/>
      <dgm:spPr/>
      <dgm:t>
        <a:bodyPr/>
        <a:lstStyle/>
        <a:p>
          <a:endParaRPr lang="en-GB"/>
        </a:p>
      </dgm:t>
    </dgm:pt>
    <dgm:pt modelId="{92D664B7-70D6-4165-9481-3C7764DA003B}" type="sibTrans" cxnId="{352AE2FA-6914-4ABE-910B-FBB64B7730EF}">
      <dgm:prSet/>
      <dgm:spPr/>
      <dgm:t>
        <a:bodyPr/>
        <a:lstStyle/>
        <a:p>
          <a:endParaRPr lang="en-GB"/>
        </a:p>
      </dgm:t>
    </dgm:pt>
    <dgm:pt modelId="{8DEFE32E-6476-4523-99DA-D68457B18D85}">
      <dgm:prSet phldrT="[Text]"/>
      <dgm:spPr/>
      <dgm:t>
        <a:bodyPr/>
        <a:lstStyle/>
        <a:p>
          <a:r>
            <a:rPr lang="en-GB" b="1" dirty="0">
              <a:solidFill>
                <a:srgbClr val="663300"/>
              </a:solidFill>
            </a:rPr>
            <a:t>Knowing me, Knowing you</a:t>
          </a:r>
        </a:p>
      </dgm:t>
    </dgm:pt>
    <dgm:pt modelId="{FA9822A3-4CFC-4A2B-A8B2-819F801B2391}" type="parTrans" cxnId="{69D051D9-270E-43A8-A5B5-97CA64A39029}">
      <dgm:prSet/>
      <dgm:spPr/>
      <dgm:t>
        <a:bodyPr/>
        <a:lstStyle/>
        <a:p>
          <a:endParaRPr lang="en-GB"/>
        </a:p>
      </dgm:t>
    </dgm:pt>
    <dgm:pt modelId="{3AB53E08-32EA-4C15-AC51-542DF347512E}" type="sibTrans" cxnId="{69D051D9-270E-43A8-A5B5-97CA64A39029}">
      <dgm:prSet/>
      <dgm:spPr/>
      <dgm:t>
        <a:bodyPr/>
        <a:lstStyle/>
        <a:p>
          <a:endParaRPr lang="en-GB"/>
        </a:p>
      </dgm:t>
    </dgm:pt>
    <dgm:pt modelId="{75FC2C71-5D1D-42C6-A9D9-FDA09773B49A}">
      <dgm:prSet phldrT="[Text]"/>
      <dgm:spPr>
        <a:solidFill>
          <a:srgbClr val="996633"/>
        </a:solidFill>
      </dgm:spPr>
      <dgm:t>
        <a:bodyPr/>
        <a:lstStyle/>
        <a:p>
          <a:r>
            <a:rPr lang="en-GB" dirty="0"/>
            <a:t>Module Two</a:t>
          </a:r>
        </a:p>
      </dgm:t>
    </dgm:pt>
    <dgm:pt modelId="{F2ECAD7B-9C15-41FC-A9AB-7F1EAA450355}" type="parTrans" cxnId="{C3ED8B6F-7250-4759-9E2B-FEA0522114F3}">
      <dgm:prSet/>
      <dgm:spPr/>
      <dgm:t>
        <a:bodyPr/>
        <a:lstStyle/>
        <a:p>
          <a:endParaRPr lang="en-GB"/>
        </a:p>
      </dgm:t>
    </dgm:pt>
    <dgm:pt modelId="{D5B3DDA3-EDC5-406C-83F7-0722A263D4E2}" type="sibTrans" cxnId="{C3ED8B6F-7250-4759-9E2B-FEA0522114F3}">
      <dgm:prSet/>
      <dgm:spPr/>
      <dgm:t>
        <a:bodyPr/>
        <a:lstStyle/>
        <a:p>
          <a:endParaRPr lang="en-GB"/>
        </a:p>
      </dgm:t>
    </dgm:pt>
    <dgm:pt modelId="{90A6DE91-33D2-40D9-8B57-ECF5A0E7CA20}">
      <dgm:prSet phldrT="[Text]"/>
      <dgm:spPr/>
      <dgm:t>
        <a:bodyPr/>
        <a:lstStyle/>
        <a:p>
          <a:r>
            <a:rPr lang="en-GB" b="1" dirty="0">
              <a:solidFill>
                <a:srgbClr val="996633"/>
              </a:solidFill>
            </a:rPr>
            <a:t>Developing your brand</a:t>
          </a:r>
        </a:p>
      </dgm:t>
    </dgm:pt>
    <dgm:pt modelId="{42FB83E3-CF23-4BF9-9C00-B8100AFFA79B}" type="parTrans" cxnId="{ABBA2FE7-72D3-45BF-8803-1AED391E622F}">
      <dgm:prSet/>
      <dgm:spPr/>
      <dgm:t>
        <a:bodyPr/>
        <a:lstStyle/>
        <a:p>
          <a:endParaRPr lang="en-GB"/>
        </a:p>
      </dgm:t>
    </dgm:pt>
    <dgm:pt modelId="{6727DDB7-C318-4046-8831-923080964A7D}" type="sibTrans" cxnId="{ABBA2FE7-72D3-45BF-8803-1AED391E622F}">
      <dgm:prSet/>
      <dgm:spPr/>
      <dgm:t>
        <a:bodyPr/>
        <a:lstStyle/>
        <a:p>
          <a:endParaRPr lang="en-GB"/>
        </a:p>
      </dgm:t>
    </dgm:pt>
    <dgm:pt modelId="{397526B5-63E2-46FB-A995-EED180C5DBC7}">
      <dgm:prSet phldrT="[Text]"/>
      <dgm:spPr>
        <a:solidFill>
          <a:srgbClr val="CC6600"/>
        </a:solidFill>
      </dgm:spPr>
      <dgm:t>
        <a:bodyPr/>
        <a:lstStyle/>
        <a:p>
          <a:r>
            <a:rPr lang="en-GB" dirty="0"/>
            <a:t>Module Three</a:t>
          </a:r>
        </a:p>
      </dgm:t>
    </dgm:pt>
    <dgm:pt modelId="{A6D9D917-7D60-426E-A971-7CC14FDD3129}" type="parTrans" cxnId="{EE26BE10-4603-457A-9A28-90F70B7D0D1C}">
      <dgm:prSet/>
      <dgm:spPr/>
      <dgm:t>
        <a:bodyPr/>
        <a:lstStyle/>
        <a:p>
          <a:endParaRPr lang="en-GB"/>
        </a:p>
      </dgm:t>
    </dgm:pt>
    <dgm:pt modelId="{AFE16A7D-F298-426B-872F-2550D85FC56A}" type="sibTrans" cxnId="{EE26BE10-4603-457A-9A28-90F70B7D0D1C}">
      <dgm:prSet/>
      <dgm:spPr/>
      <dgm:t>
        <a:bodyPr/>
        <a:lstStyle/>
        <a:p>
          <a:endParaRPr lang="en-GB"/>
        </a:p>
      </dgm:t>
    </dgm:pt>
    <dgm:pt modelId="{6178D618-1E7D-4DAE-B93F-FBD88F8291EC}">
      <dgm:prSet phldrT="[Text]"/>
      <dgm:spPr/>
      <dgm:t>
        <a:bodyPr/>
        <a:lstStyle/>
        <a:p>
          <a:r>
            <a:rPr lang="en-GB" b="1" dirty="0">
              <a:solidFill>
                <a:srgbClr val="CC6600"/>
              </a:solidFill>
            </a:rPr>
            <a:t>What is leadership</a:t>
          </a:r>
        </a:p>
      </dgm:t>
    </dgm:pt>
    <dgm:pt modelId="{D2D2CEFA-DE39-4253-BD4C-E1C52659A016}" type="parTrans" cxnId="{47D5AA9E-35B3-4B51-97D4-986790A5C82B}">
      <dgm:prSet/>
      <dgm:spPr/>
      <dgm:t>
        <a:bodyPr/>
        <a:lstStyle/>
        <a:p>
          <a:endParaRPr lang="en-GB"/>
        </a:p>
      </dgm:t>
    </dgm:pt>
    <dgm:pt modelId="{F9336456-3629-4457-973F-FF102644CEAA}" type="sibTrans" cxnId="{47D5AA9E-35B3-4B51-97D4-986790A5C82B}">
      <dgm:prSet/>
      <dgm:spPr/>
      <dgm:t>
        <a:bodyPr/>
        <a:lstStyle/>
        <a:p>
          <a:endParaRPr lang="en-GB"/>
        </a:p>
      </dgm:t>
    </dgm:pt>
    <dgm:pt modelId="{3257E898-0C26-4636-A54C-2F1051F08DAD}">
      <dgm:prSet phldrT="[Text]"/>
      <dgm:spPr/>
      <dgm:t>
        <a:bodyPr/>
        <a:lstStyle/>
        <a:p>
          <a:r>
            <a:rPr lang="en-GB" dirty="0"/>
            <a:t>Leading in the NHS, recognising and adapting to differing leadership styles in others</a:t>
          </a:r>
        </a:p>
      </dgm:t>
    </dgm:pt>
    <dgm:pt modelId="{1059EBAE-A7AC-43AA-825F-B5D759F1E616}" type="parTrans" cxnId="{18E013D9-0454-43C7-870D-79BFBA0417D7}">
      <dgm:prSet/>
      <dgm:spPr/>
      <dgm:t>
        <a:bodyPr/>
        <a:lstStyle/>
        <a:p>
          <a:endParaRPr lang="en-GB"/>
        </a:p>
      </dgm:t>
    </dgm:pt>
    <dgm:pt modelId="{AF563C06-D9A8-41E1-9CC3-5550FD2B01F3}" type="sibTrans" cxnId="{18E013D9-0454-43C7-870D-79BFBA0417D7}">
      <dgm:prSet/>
      <dgm:spPr/>
      <dgm:t>
        <a:bodyPr/>
        <a:lstStyle/>
        <a:p>
          <a:endParaRPr lang="en-GB"/>
        </a:p>
      </dgm:t>
    </dgm:pt>
    <dgm:pt modelId="{484C9E23-771B-4222-BDC0-90266731A341}">
      <dgm:prSet/>
      <dgm:spPr>
        <a:solidFill>
          <a:srgbClr val="808080"/>
        </a:solidFill>
      </dgm:spPr>
      <dgm:t>
        <a:bodyPr/>
        <a:lstStyle/>
        <a:p>
          <a:r>
            <a:rPr lang="en-GB" dirty="0"/>
            <a:t>Module Four</a:t>
          </a:r>
        </a:p>
      </dgm:t>
    </dgm:pt>
    <dgm:pt modelId="{7F413133-8612-4C5C-A4EA-94EEAD03D5CD}" type="parTrans" cxnId="{F972E4F1-06F1-4F76-929B-4E95F5F26169}">
      <dgm:prSet/>
      <dgm:spPr/>
      <dgm:t>
        <a:bodyPr/>
        <a:lstStyle/>
        <a:p>
          <a:endParaRPr lang="en-GB"/>
        </a:p>
      </dgm:t>
    </dgm:pt>
    <dgm:pt modelId="{82AE5E50-1809-4A2C-A8EB-6FF2C4D89064}" type="sibTrans" cxnId="{F972E4F1-06F1-4F76-929B-4E95F5F26169}">
      <dgm:prSet/>
      <dgm:spPr/>
      <dgm:t>
        <a:bodyPr/>
        <a:lstStyle/>
        <a:p>
          <a:endParaRPr lang="en-GB"/>
        </a:p>
      </dgm:t>
    </dgm:pt>
    <dgm:pt modelId="{3047CD59-8B2F-4124-B0C1-7511E25002CC}">
      <dgm:prSet/>
      <dgm:spPr>
        <a:solidFill>
          <a:srgbClr val="4D4D4D"/>
        </a:solidFill>
      </dgm:spPr>
      <dgm:t>
        <a:bodyPr/>
        <a:lstStyle/>
        <a:p>
          <a:r>
            <a:rPr lang="en-GB" dirty="0"/>
            <a:t>Module Five</a:t>
          </a:r>
        </a:p>
      </dgm:t>
    </dgm:pt>
    <dgm:pt modelId="{C39A21C2-9C4F-4D96-AF33-A335D71D3D62}" type="parTrans" cxnId="{275D305F-4FA0-4942-8F1D-C1A86AD09EAB}">
      <dgm:prSet/>
      <dgm:spPr/>
      <dgm:t>
        <a:bodyPr/>
        <a:lstStyle/>
        <a:p>
          <a:endParaRPr lang="en-GB"/>
        </a:p>
      </dgm:t>
    </dgm:pt>
    <dgm:pt modelId="{A4D5EAA4-CDBD-4705-A634-4F39C03A162A}" type="sibTrans" cxnId="{275D305F-4FA0-4942-8F1D-C1A86AD09EAB}">
      <dgm:prSet/>
      <dgm:spPr/>
      <dgm:t>
        <a:bodyPr/>
        <a:lstStyle/>
        <a:p>
          <a:endParaRPr lang="en-GB"/>
        </a:p>
      </dgm:t>
    </dgm:pt>
    <dgm:pt modelId="{F1553241-1A98-4CE9-877C-F88932877DFD}">
      <dgm:prSet/>
      <dgm:spPr/>
      <dgm:t>
        <a:bodyPr/>
        <a:lstStyle/>
        <a:p>
          <a:r>
            <a:rPr lang="en-GB" b="1" dirty="0">
              <a:solidFill>
                <a:srgbClr val="808080"/>
              </a:solidFill>
            </a:rPr>
            <a:t>What type of leader are you</a:t>
          </a:r>
        </a:p>
      </dgm:t>
    </dgm:pt>
    <dgm:pt modelId="{4341F10E-A3C6-4786-8069-1179A6E1254C}" type="parTrans" cxnId="{E281D593-4C5A-407B-9158-CB11F1564F9D}">
      <dgm:prSet/>
      <dgm:spPr/>
      <dgm:t>
        <a:bodyPr/>
        <a:lstStyle/>
        <a:p>
          <a:endParaRPr lang="en-GB"/>
        </a:p>
      </dgm:t>
    </dgm:pt>
    <dgm:pt modelId="{8F1D3634-1A2E-4230-BE99-32FEF5789915}" type="sibTrans" cxnId="{E281D593-4C5A-407B-9158-CB11F1564F9D}">
      <dgm:prSet/>
      <dgm:spPr/>
      <dgm:t>
        <a:bodyPr/>
        <a:lstStyle/>
        <a:p>
          <a:endParaRPr lang="en-GB"/>
        </a:p>
      </dgm:t>
    </dgm:pt>
    <dgm:pt modelId="{04CC8F2D-1236-4D30-BA27-170A87FBC365}">
      <dgm:prSet/>
      <dgm:spPr/>
      <dgm:t>
        <a:bodyPr/>
        <a:lstStyle/>
        <a:p>
          <a:r>
            <a:rPr lang="en-GB" b="1" dirty="0">
              <a:solidFill>
                <a:srgbClr val="4D4D4D"/>
              </a:solidFill>
            </a:rPr>
            <a:t>Understanding organisational culture</a:t>
          </a:r>
        </a:p>
      </dgm:t>
    </dgm:pt>
    <dgm:pt modelId="{85091776-4FDA-44BF-8CA1-EE69AA89C317}" type="parTrans" cxnId="{EF285E5B-A08C-4528-B7D8-7C197613DB96}">
      <dgm:prSet/>
      <dgm:spPr/>
      <dgm:t>
        <a:bodyPr/>
        <a:lstStyle/>
        <a:p>
          <a:endParaRPr lang="en-GB"/>
        </a:p>
      </dgm:t>
    </dgm:pt>
    <dgm:pt modelId="{64359051-82EB-4396-BEBA-E9613A204333}" type="sibTrans" cxnId="{EF285E5B-A08C-4528-B7D8-7C197613DB96}">
      <dgm:prSet/>
      <dgm:spPr/>
      <dgm:t>
        <a:bodyPr/>
        <a:lstStyle/>
        <a:p>
          <a:endParaRPr lang="en-GB"/>
        </a:p>
      </dgm:t>
    </dgm:pt>
    <dgm:pt modelId="{4F944E3D-5139-4EB9-A5E6-06DD6F99788C}">
      <dgm:prSet/>
      <dgm:spPr>
        <a:solidFill>
          <a:schemeClr val="accent5">
            <a:lumMod val="50000"/>
          </a:schemeClr>
        </a:solidFill>
      </dgm:spPr>
      <dgm:t>
        <a:bodyPr/>
        <a:lstStyle/>
        <a:p>
          <a:r>
            <a:rPr lang="en-GB" dirty="0"/>
            <a:t>Module Six</a:t>
          </a:r>
        </a:p>
      </dgm:t>
    </dgm:pt>
    <dgm:pt modelId="{F0E8B2C4-67BA-4D13-88C4-4AC3C3728928}" type="parTrans" cxnId="{739F9741-F98A-4851-AB0C-0C20E00ACF79}">
      <dgm:prSet/>
      <dgm:spPr/>
      <dgm:t>
        <a:bodyPr/>
        <a:lstStyle/>
        <a:p>
          <a:endParaRPr lang="en-GB"/>
        </a:p>
      </dgm:t>
    </dgm:pt>
    <dgm:pt modelId="{4A6B4668-71AC-447E-ABB6-7086FC06CD5D}" type="sibTrans" cxnId="{739F9741-F98A-4851-AB0C-0C20E00ACF79}">
      <dgm:prSet/>
      <dgm:spPr/>
      <dgm:t>
        <a:bodyPr/>
        <a:lstStyle/>
        <a:p>
          <a:endParaRPr lang="en-GB"/>
        </a:p>
      </dgm:t>
    </dgm:pt>
    <dgm:pt modelId="{B5BB0F70-F217-419E-8982-02AF24E9B864}">
      <dgm:prSet/>
      <dgm:spPr/>
      <dgm:t>
        <a:bodyPr/>
        <a:lstStyle/>
        <a:p>
          <a:r>
            <a:rPr lang="en-GB" b="1" dirty="0"/>
            <a:t>The Way ahead</a:t>
          </a:r>
        </a:p>
      </dgm:t>
    </dgm:pt>
    <dgm:pt modelId="{E42EB70A-EF9C-430D-8C94-6F2A2A35CFF4}" type="parTrans" cxnId="{C68B06FD-91CC-4EB7-9732-6FC663C21EED}">
      <dgm:prSet/>
      <dgm:spPr/>
      <dgm:t>
        <a:bodyPr/>
        <a:lstStyle/>
        <a:p>
          <a:endParaRPr lang="en-GB"/>
        </a:p>
      </dgm:t>
    </dgm:pt>
    <dgm:pt modelId="{BC11A23B-E925-4611-90E5-B4E78BC55D5F}" type="sibTrans" cxnId="{C68B06FD-91CC-4EB7-9732-6FC663C21EED}">
      <dgm:prSet/>
      <dgm:spPr/>
      <dgm:t>
        <a:bodyPr/>
        <a:lstStyle/>
        <a:p>
          <a:endParaRPr lang="en-GB"/>
        </a:p>
      </dgm:t>
    </dgm:pt>
    <dgm:pt modelId="{5EE5AA40-9436-4B25-B8EF-4156B497BC74}">
      <dgm:prSet phldrT="[Text]"/>
      <dgm:spPr/>
      <dgm:t>
        <a:bodyPr/>
        <a:lstStyle/>
        <a:p>
          <a:r>
            <a:rPr lang="en-GB" b="0" dirty="0">
              <a:solidFill>
                <a:schemeClr val="tx1"/>
              </a:solidFill>
            </a:rPr>
            <a:t>Getting to know delegates, why positive action is needed, understanding barriers to progression</a:t>
          </a:r>
        </a:p>
      </dgm:t>
    </dgm:pt>
    <dgm:pt modelId="{223A8881-C629-4115-8023-FED75673122A}" type="parTrans" cxnId="{0600D63A-7EFE-4DB7-89E9-CB0872716F61}">
      <dgm:prSet/>
      <dgm:spPr/>
      <dgm:t>
        <a:bodyPr/>
        <a:lstStyle/>
        <a:p>
          <a:endParaRPr lang="en-GB"/>
        </a:p>
      </dgm:t>
    </dgm:pt>
    <dgm:pt modelId="{0A363022-928F-4DE2-A669-45B99B632C4D}" type="sibTrans" cxnId="{0600D63A-7EFE-4DB7-89E9-CB0872716F61}">
      <dgm:prSet/>
      <dgm:spPr/>
      <dgm:t>
        <a:bodyPr/>
        <a:lstStyle/>
        <a:p>
          <a:endParaRPr lang="en-GB"/>
        </a:p>
      </dgm:t>
    </dgm:pt>
    <dgm:pt modelId="{BED1577E-C3C7-40D7-B083-3A00442A4077}">
      <dgm:prSet phldrT="[Text]"/>
      <dgm:spPr/>
      <dgm:t>
        <a:bodyPr/>
        <a:lstStyle/>
        <a:p>
          <a:r>
            <a:rPr lang="en-GB" dirty="0"/>
            <a:t>Importance of self-branding, owning your own sub conscious bias, shaking of or living with imposter syndrome</a:t>
          </a:r>
          <a:endParaRPr lang="en-GB" b="1" dirty="0">
            <a:solidFill>
              <a:srgbClr val="996633"/>
            </a:solidFill>
          </a:endParaRPr>
        </a:p>
      </dgm:t>
    </dgm:pt>
    <dgm:pt modelId="{C28FEAA5-A2FD-4B31-8DD3-E141BE8F5CAA}" type="parTrans" cxnId="{E651B5B7-6DBB-4E2C-9C22-967F9417142F}">
      <dgm:prSet/>
      <dgm:spPr/>
      <dgm:t>
        <a:bodyPr/>
        <a:lstStyle/>
        <a:p>
          <a:endParaRPr lang="en-GB"/>
        </a:p>
      </dgm:t>
    </dgm:pt>
    <dgm:pt modelId="{6AC675E3-4989-4269-B0A4-E8B3BC68BDB3}" type="sibTrans" cxnId="{E651B5B7-6DBB-4E2C-9C22-967F9417142F}">
      <dgm:prSet/>
      <dgm:spPr/>
      <dgm:t>
        <a:bodyPr/>
        <a:lstStyle/>
        <a:p>
          <a:endParaRPr lang="en-GB"/>
        </a:p>
      </dgm:t>
    </dgm:pt>
    <dgm:pt modelId="{175BF50C-D5CE-4FE6-82AA-74E7D4E3D18A}">
      <dgm:prSet/>
      <dgm:spPr/>
      <dgm:t>
        <a:bodyPr/>
        <a:lstStyle/>
        <a:p>
          <a:r>
            <a:rPr lang="en-GB" dirty="0"/>
            <a:t>Our leadership way </a:t>
          </a:r>
        </a:p>
      </dgm:t>
    </dgm:pt>
    <dgm:pt modelId="{E963FD3F-DB17-4982-8912-01EFEB656C67}" type="parTrans" cxnId="{3BD5542F-6060-48F8-980D-CC75E62C370D}">
      <dgm:prSet/>
      <dgm:spPr/>
      <dgm:t>
        <a:bodyPr/>
        <a:lstStyle/>
        <a:p>
          <a:endParaRPr lang="en-GB"/>
        </a:p>
      </dgm:t>
    </dgm:pt>
    <dgm:pt modelId="{7C625186-D4EB-41DA-9ED3-4F833E2AE4ED}" type="sibTrans" cxnId="{3BD5542F-6060-48F8-980D-CC75E62C370D}">
      <dgm:prSet/>
      <dgm:spPr/>
      <dgm:t>
        <a:bodyPr/>
        <a:lstStyle/>
        <a:p>
          <a:endParaRPr lang="en-GB"/>
        </a:p>
      </dgm:t>
    </dgm:pt>
    <dgm:pt modelId="{615255E4-5D0C-4197-B272-54177041C1B8}">
      <dgm:prSet/>
      <dgm:spPr/>
      <dgm:t>
        <a:bodyPr/>
        <a:lstStyle/>
        <a:p>
          <a:r>
            <a:rPr lang="en-GB" dirty="0">
              <a:solidFill>
                <a:srgbClr val="4D4D4D"/>
              </a:solidFill>
            </a:rPr>
            <a:t>How organisational culture influences decisions, How to challenge with impact, obtaining allies and sponsors,</a:t>
          </a:r>
        </a:p>
      </dgm:t>
    </dgm:pt>
    <dgm:pt modelId="{5317508E-548E-40FA-B56F-4D0CACCE7202}" type="parTrans" cxnId="{930DB275-9C30-4199-B8AE-E5212FEB10BB}">
      <dgm:prSet/>
      <dgm:spPr/>
      <dgm:t>
        <a:bodyPr/>
        <a:lstStyle/>
        <a:p>
          <a:endParaRPr lang="en-GB"/>
        </a:p>
      </dgm:t>
    </dgm:pt>
    <dgm:pt modelId="{C6B2A6C0-45A0-4A3E-BE1F-AD23FB764F86}" type="sibTrans" cxnId="{930DB275-9C30-4199-B8AE-E5212FEB10BB}">
      <dgm:prSet/>
      <dgm:spPr/>
      <dgm:t>
        <a:bodyPr/>
        <a:lstStyle/>
        <a:p>
          <a:endParaRPr lang="en-GB"/>
        </a:p>
      </dgm:t>
    </dgm:pt>
    <dgm:pt modelId="{A557E274-707C-4020-8D20-1248F39D5103}">
      <dgm:prSet/>
      <dgm:spPr/>
      <dgm:t>
        <a:bodyPr/>
        <a:lstStyle/>
        <a:p>
          <a:r>
            <a:rPr lang="en-GB" dirty="0"/>
            <a:t>Personal aspirations, line manager support, action learning sets, making the shortlist</a:t>
          </a:r>
        </a:p>
      </dgm:t>
    </dgm:pt>
    <dgm:pt modelId="{18AFDE0C-71D6-4DB9-BDDB-092C68F7D5DA}" type="parTrans" cxnId="{0A6E98B4-770A-4767-9A05-DDBE818B1E27}">
      <dgm:prSet/>
      <dgm:spPr/>
      <dgm:t>
        <a:bodyPr/>
        <a:lstStyle/>
        <a:p>
          <a:endParaRPr lang="en-GB"/>
        </a:p>
      </dgm:t>
    </dgm:pt>
    <dgm:pt modelId="{9FB2023C-9945-4F0A-A6EE-081598D45E9E}" type="sibTrans" cxnId="{0A6E98B4-770A-4767-9A05-DDBE818B1E27}">
      <dgm:prSet/>
      <dgm:spPr/>
      <dgm:t>
        <a:bodyPr/>
        <a:lstStyle/>
        <a:p>
          <a:endParaRPr lang="en-GB"/>
        </a:p>
      </dgm:t>
    </dgm:pt>
    <dgm:pt modelId="{A74A96E9-4AF4-4770-A143-92A318B9A7DF}" type="pres">
      <dgm:prSet presAssocID="{00EB8119-FB73-4A31-BF20-C78BB1989BD6}" presName="linearFlow" presStyleCnt="0">
        <dgm:presLayoutVars>
          <dgm:dir/>
          <dgm:animLvl val="lvl"/>
          <dgm:resizeHandles val="exact"/>
        </dgm:presLayoutVars>
      </dgm:prSet>
      <dgm:spPr/>
    </dgm:pt>
    <dgm:pt modelId="{D75F6373-C404-44AA-B45E-139DB6045F5C}" type="pres">
      <dgm:prSet presAssocID="{D6861DE0-4E86-426F-BFEA-8D3674C1F53F}" presName="composite" presStyleCnt="0"/>
      <dgm:spPr/>
    </dgm:pt>
    <dgm:pt modelId="{2EB8B273-E47B-4AB4-90D8-DFA3589A8595}" type="pres">
      <dgm:prSet presAssocID="{D6861DE0-4E86-426F-BFEA-8D3674C1F53F}" presName="parentText" presStyleLbl="alignNode1" presStyleIdx="0" presStyleCnt="6">
        <dgm:presLayoutVars>
          <dgm:chMax val="1"/>
          <dgm:bulletEnabled val="1"/>
        </dgm:presLayoutVars>
      </dgm:prSet>
      <dgm:spPr/>
    </dgm:pt>
    <dgm:pt modelId="{776DE532-6107-4EBC-8ABD-CA8784D8FE7F}" type="pres">
      <dgm:prSet presAssocID="{D6861DE0-4E86-426F-BFEA-8D3674C1F53F}" presName="descendantText" presStyleLbl="alignAcc1" presStyleIdx="0" presStyleCnt="6">
        <dgm:presLayoutVars>
          <dgm:bulletEnabled val="1"/>
        </dgm:presLayoutVars>
      </dgm:prSet>
      <dgm:spPr/>
    </dgm:pt>
    <dgm:pt modelId="{DB0155E5-D894-4D03-AC64-58ED10118B2A}" type="pres">
      <dgm:prSet presAssocID="{92D664B7-70D6-4165-9481-3C7764DA003B}" presName="sp" presStyleCnt="0"/>
      <dgm:spPr/>
    </dgm:pt>
    <dgm:pt modelId="{2F2E5CFA-089F-4D55-A279-7FE64A78418C}" type="pres">
      <dgm:prSet presAssocID="{75FC2C71-5D1D-42C6-A9D9-FDA09773B49A}" presName="composite" presStyleCnt="0"/>
      <dgm:spPr/>
    </dgm:pt>
    <dgm:pt modelId="{4953AFD0-FE93-4E35-BC5C-A2D5430FF446}" type="pres">
      <dgm:prSet presAssocID="{75FC2C71-5D1D-42C6-A9D9-FDA09773B49A}" presName="parentText" presStyleLbl="alignNode1" presStyleIdx="1" presStyleCnt="6">
        <dgm:presLayoutVars>
          <dgm:chMax val="1"/>
          <dgm:bulletEnabled val="1"/>
        </dgm:presLayoutVars>
      </dgm:prSet>
      <dgm:spPr/>
    </dgm:pt>
    <dgm:pt modelId="{EE05CDC3-C464-494D-8516-764C73653BC2}" type="pres">
      <dgm:prSet presAssocID="{75FC2C71-5D1D-42C6-A9D9-FDA09773B49A}" presName="descendantText" presStyleLbl="alignAcc1" presStyleIdx="1" presStyleCnt="6">
        <dgm:presLayoutVars>
          <dgm:bulletEnabled val="1"/>
        </dgm:presLayoutVars>
      </dgm:prSet>
      <dgm:spPr/>
    </dgm:pt>
    <dgm:pt modelId="{1C22C7CE-AD01-4950-8B97-07DD59F19A2D}" type="pres">
      <dgm:prSet presAssocID="{D5B3DDA3-EDC5-406C-83F7-0722A263D4E2}" presName="sp" presStyleCnt="0"/>
      <dgm:spPr/>
    </dgm:pt>
    <dgm:pt modelId="{9F875436-D4D1-49BF-94E5-48B004181B1A}" type="pres">
      <dgm:prSet presAssocID="{397526B5-63E2-46FB-A995-EED180C5DBC7}" presName="composite" presStyleCnt="0"/>
      <dgm:spPr/>
    </dgm:pt>
    <dgm:pt modelId="{55789A8B-F889-4035-865E-CBCC40055FCC}" type="pres">
      <dgm:prSet presAssocID="{397526B5-63E2-46FB-A995-EED180C5DBC7}" presName="parentText" presStyleLbl="alignNode1" presStyleIdx="2" presStyleCnt="6">
        <dgm:presLayoutVars>
          <dgm:chMax val="1"/>
          <dgm:bulletEnabled val="1"/>
        </dgm:presLayoutVars>
      </dgm:prSet>
      <dgm:spPr/>
    </dgm:pt>
    <dgm:pt modelId="{9F2CB4A8-D4F1-432E-8EF1-1A709769C99B}" type="pres">
      <dgm:prSet presAssocID="{397526B5-63E2-46FB-A995-EED180C5DBC7}" presName="descendantText" presStyleLbl="alignAcc1" presStyleIdx="2" presStyleCnt="6">
        <dgm:presLayoutVars>
          <dgm:bulletEnabled val="1"/>
        </dgm:presLayoutVars>
      </dgm:prSet>
      <dgm:spPr/>
    </dgm:pt>
    <dgm:pt modelId="{FA439307-1C14-4175-810C-87C3068B8E35}" type="pres">
      <dgm:prSet presAssocID="{AFE16A7D-F298-426B-872F-2550D85FC56A}" presName="sp" presStyleCnt="0"/>
      <dgm:spPr/>
    </dgm:pt>
    <dgm:pt modelId="{40F91EE2-D8B1-41D7-9F1D-10F1A35CF21A}" type="pres">
      <dgm:prSet presAssocID="{484C9E23-771B-4222-BDC0-90266731A341}" presName="composite" presStyleCnt="0"/>
      <dgm:spPr/>
    </dgm:pt>
    <dgm:pt modelId="{0E7DE8FB-117E-4BAB-801C-8EECC8FD3A77}" type="pres">
      <dgm:prSet presAssocID="{484C9E23-771B-4222-BDC0-90266731A341}" presName="parentText" presStyleLbl="alignNode1" presStyleIdx="3" presStyleCnt="6">
        <dgm:presLayoutVars>
          <dgm:chMax val="1"/>
          <dgm:bulletEnabled val="1"/>
        </dgm:presLayoutVars>
      </dgm:prSet>
      <dgm:spPr/>
    </dgm:pt>
    <dgm:pt modelId="{C0F76F0B-ADCD-4CE6-9DB9-45BF7B0ADBF7}" type="pres">
      <dgm:prSet presAssocID="{484C9E23-771B-4222-BDC0-90266731A341}" presName="descendantText" presStyleLbl="alignAcc1" presStyleIdx="3" presStyleCnt="6">
        <dgm:presLayoutVars>
          <dgm:bulletEnabled val="1"/>
        </dgm:presLayoutVars>
      </dgm:prSet>
      <dgm:spPr/>
    </dgm:pt>
    <dgm:pt modelId="{A2083523-7570-4221-A02F-62BDE03E9614}" type="pres">
      <dgm:prSet presAssocID="{82AE5E50-1809-4A2C-A8EB-6FF2C4D89064}" presName="sp" presStyleCnt="0"/>
      <dgm:spPr/>
    </dgm:pt>
    <dgm:pt modelId="{D3ED27B6-1707-4585-91AB-AF629B1C1691}" type="pres">
      <dgm:prSet presAssocID="{3047CD59-8B2F-4124-B0C1-7511E25002CC}" presName="composite" presStyleCnt="0"/>
      <dgm:spPr/>
    </dgm:pt>
    <dgm:pt modelId="{5C4D5E41-5B69-4C64-818B-5780735F886E}" type="pres">
      <dgm:prSet presAssocID="{3047CD59-8B2F-4124-B0C1-7511E25002CC}" presName="parentText" presStyleLbl="alignNode1" presStyleIdx="4" presStyleCnt="6">
        <dgm:presLayoutVars>
          <dgm:chMax val="1"/>
          <dgm:bulletEnabled val="1"/>
        </dgm:presLayoutVars>
      </dgm:prSet>
      <dgm:spPr/>
    </dgm:pt>
    <dgm:pt modelId="{7292B232-4B3F-41EC-83EC-4C525BC9D8F8}" type="pres">
      <dgm:prSet presAssocID="{3047CD59-8B2F-4124-B0C1-7511E25002CC}" presName="descendantText" presStyleLbl="alignAcc1" presStyleIdx="4" presStyleCnt="6">
        <dgm:presLayoutVars>
          <dgm:bulletEnabled val="1"/>
        </dgm:presLayoutVars>
      </dgm:prSet>
      <dgm:spPr/>
    </dgm:pt>
    <dgm:pt modelId="{87951100-03A0-4D41-B960-8E412C2D930D}" type="pres">
      <dgm:prSet presAssocID="{A4D5EAA4-CDBD-4705-A634-4F39C03A162A}" presName="sp" presStyleCnt="0"/>
      <dgm:spPr/>
    </dgm:pt>
    <dgm:pt modelId="{CD5678C4-714A-4640-BE53-D4A8789FE9CD}" type="pres">
      <dgm:prSet presAssocID="{4F944E3D-5139-4EB9-A5E6-06DD6F99788C}" presName="composite" presStyleCnt="0"/>
      <dgm:spPr/>
    </dgm:pt>
    <dgm:pt modelId="{AD655465-BDA2-4F05-91F9-BF3E54379B44}" type="pres">
      <dgm:prSet presAssocID="{4F944E3D-5139-4EB9-A5E6-06DD6F99788C}" presName="parentText" presStyleLbl="alignNode1" presStyleIdx="5" presStyleCnt="6">
        <dgm:presLayoutVars>
          <dgm:chMax val="1"/>
          <dgm:bulletEnabled val="1"/>
        </dgm:presLayoutVars>
      </dgm:prSet>
      <dgm:spPr/>
    </dgm:pt>
    <dgm:pt modelId="{40864BE7-4D4C-4307-BC78-18DFFFBDA99B}" type="pres">
      <dgm:prSet presAssocID="{4F944E3D-5139-4EB9-A5E6-06DD6F99788C}" presName="descendantText" presStyleLbl="alignAcc1" presStyleIdx="5" presStyleCnt="6">
        <dgm:presLayoutVars>
          <dgm:bulletEnabled val="1"/>
        </dgm:presLayoutVars>
      </dgm:prSet>
      <dgm:spPr/>
    </dgm:pt>
  </dgm:ptLst>
  <dgm:cxnLst>
    <dgm:cxn modelId="{0B52F90E-EC4B-4FEE-AA62-C4E14C0AEF6B}" type="presOf" srcId="{3047CD59-8B2F-4124-B0C1-7511E25002CC}" destId="{5C4D5E41-5B69-4C64-818B-5780735F886E}" srcOrd="0" destOrd="0" presId="urn:microsoft.com/office/officeart/2005/8/layout/chevron2"/>
    <dgm:cxn modelId="{EE26BE10-4603-457A-9A28-90F70B7D0D1C}" srcId="{00EB8119-FB73-4A31-BF20-C78BB1989BD6}" destId="{397526B5-63E2-46FB-A995-EED180C5DBC7}" srcOrd="2" destOrd="0" parTransId="{A6D9D917-7D60-426E-A971-7CC14FDD3129}" sibTransId="{AFE16A7D-F298-426B-872F-2550D85FC56A}"/>
    <dgm:cxn modelId="{677AA417-7F9B-4C46-93B8-FE17A4EFB76D}" type="presOf" srcId="{F1553241-1A98-4CE9-877C-F88932877DFD}" destId="{C0F76F0B-ADCD-4CE6-9DB9-45BF7B0ADBF7}" srcOrd="0" destOrd="0" presId="urn:microsoft.com/office/officeart/2005/8/layout/chevron2"/>
    <dgm:cxn modelId="{FB6DC41B-D3EF-4AE8-8F48-58B4EB48987E}" type="presOf" srcId="{D6861DE0-4E86-426F-BFEA-8D3674C1F53F}" destId="{2EB8B273-E47B-4AB4-90D8-DFA3589A8595}" srcOrd="0" destOrd="0" presId="urn:microsoft.com/office/officeart/2005/8/layout/chevron2"/>
    <dgm:cxn modelId="{00043121-A853-405A-96A9-CE5429C31E52}" type="presOf" srcId="{5EE5AA40-9436-4B25-B8EF-4156B497BC74}" destId="{776DE532-6107-4EBC-8ABD-CA8784D8FE7F}" srcOrd="0" destOrd="1" presId="urn:microsoft.com/office/officeart/2005/8/layout/chevron2"/>
    <dgm:cxn modelId="{58EFB728-1D5C-4CAF-8DBD-FAA35BA2AC7C}" type="presOf" srcId="{4F944E3D-5139-4EB9-A5E6-06DD6F99788C}" destId="{AD655465-BDA2-4F05-91F9-BF3E54379B44}" srcOrd="0" destOrd="0" presId="urn:microsoft.com/office/officeart/2005/8/layout/chevron2"/>
    <dgm:cxn modelId="{3BD5542F-6060-48F8-980D-CC75E62C370D}" srcId="{F1553241-1A98-4CE9-877C-F88932877DFD}" destId="{175BF50C-D5CE-4FE6-82AA-74E7D4E3D18A}" srcOrd="0" destOrd="0" parTransId="{E963FD3F-DB17-4982-8912-01EFEB656C67}" sibTransId="{7C625186-D4EB-41DA-9ED3-4F833E2AE4ED}"/>
    <dgm:cxn modelId="{EB837330-A0A9-4514-A8E6-2160C2B857A0}" type="presOf" srcId="{3257E898-0C26-4636-A54C-2F1051F08DAD}" destId="{9F2CB4A8-D4F1-432E-8EF1-1A709769C99B}" srcOrd="0" destOrd="1" presId="urn:microsoft.com/office/officeart/2005/8/layout/chevron2"/>
    <dgm:cxn modelId="{FB0F4933-0973-41D5-A9C6-789DDB477B2D}" type="presOf" srcId="{484C9E23-771B-4222-BDC0-90266731A341}" destId="{0E7DE8FB-117E-4BAB-801C-8EECC8FD3A77}" srcOrd="0" destOrd="0" presId="urn:microsoft.com/office/officeart/2005/8/layout/chevron2"/>
    <dgm:cxn modelId="{0600D63A-7EFE-4DB7-89E9-CB0872716F61}" srcId="{8DEFE32E-6476-4523-99DA-D68457B18D85}" destId="{5EE5AA40-9436-4B25-B8EF-4156B497BC74}" srcOrd="0" destOrd="0" parTransId="{223A8881-C629-4115-8023-FED75673122A}" sibTransId="{0A363022-928F-4DE2-A669-45B99B632C4D}"/>
    <dgm:cxn modelId="{EF285E5B-A08C-4528-B7D8-7C197613DB96}" srcId="{3047CD59-8B2F-4124-B0C1-7511E25002CC}" destId="{04CC8F2D-1236-4D30-BA27-170A87FBC365}" srcOrd="0" destOrd="0" parTransId="{85091776-4FDA-44BF-8CA1-EE69AA89C317}" sibTransId="{64359051-82EB-4396-BEBA-E9613A204333}"/>
    <dgm:cxn modelId="{275D305F-4FA0-4942-8F1D-C1A86AD09EAB}" srcId="{00EB8119-FB73-4A31-BF20-C78BB1989BD6}" destId="{3047CD59-8B2F-4124-B0C1-7511E25002CC}" srcOrd="4" destOrd="0" parTransId="{C39A21C2-9C4F-4D96-AF33-A335D71D3D62}" sibTransId="{A4D5EAA4-CDBD-4705-A634-4F39C03A162A}"/>
    <dgm:cxn modelId="{61DE3460-7614-4C24-9D4A-412BE8031C54}" type="presOf" srcId="{6178D618-1E7D-4DAE-B93F-FBD88F8291EC}" destId="{9F2CB4A8-D4F1-432E-8EF1-1A709769C99B}" srcOrd="0" destOrd="0" presId="urn:microsoft.com/office/officeart/2005/8/layout/chevron2"/>
    <dgm:cxn modelId="{739F9741-F98A-4851-AB0C-0C20E00ACF79}" srcId="{00EB8119-FB73-4A31-BF20-C78BB1989BD6}" destId="{4F944E3D-5139-4EB9-A5E6-06DD6F99788C}" srcOrd="5" destOrd="0" parTransId="{F0E8B2C4-67BA-4D13-88C4-4AC3C3728928}" sibTransId="{4A6B4668-71AC-447E-ABB6-7086FC06CD5D}"/>
    <dgm:cxn modelId="{C3ED8B6F-7250-4759-9E2B-FEA0522114F3}" srcId="{00EB8119-FB73-4A31-BF20-C78BB1989BD6}" destId="{75FC2C71-5D1D-42C6-A9D9-FDA09773B49A}" srcOrd="1" destOrd="0" parTransId="{F2ECAD7B-9C15-41FC-A9AB-7F1EAA450355}" sibTransId="{D5B3DDA3-EDC5-406C-83F7-0722A263D4E2}"/>
    <dgm:cxn modelId="{66D38971-3BA8-4EB6-8DDE-08C151D8F460}" type="presOf" srcId="{8DEFE32E-6476-4523-99DA-D68457B18D85}" destId="{776DE532-6107-4EBC-8ABD-CA8784D8FE7F}" srcOrd="0" destOrd="0" presId="urn:microsoft.com/office/officeart/2005/8/layout/chevron2"/>
    <dgm:cxn modelId="{90ADBE74-A450-4C95-B982-FFCD67B6BFFC}" type="presOf" srcId="{615255E4-5D0C-4197-B272-54177041C1B8}" destId="{7292B232-4B3F-41EC-83EC-4C525BC9D8F8}" srcOrd="0" destOrd="1" presId="urn:microsoft.com/office/officeart/2005/8/layout/chevron2"/>
    <dgm:cxn modelId="{930DB275-9C30-4199-B8AE-E5212FEB10BB}" srcId="{04CC8F2D-1236-4D30-BA27-170A87FBC365}" destId="{615255E4-5D0C-4197-B272-54177041C1B8}" srcOrd="0" destOrd="0" parTransId="{5317508E-548E-40FA-B56F-4D0CACCE7202}" sibTransId="{C6B2A6C0-45A0-4A3E-BE1F-AD23FB764F86}"/>
    <dgm:cxn modelId="{F2AAC188-4429-4057-A090-E434AF5EE88E}" type="presOf" srcId="{A557E274-707C-4020-8D20-1248F39D5103}" destId="{40864BE7-4D4C-4307-BC78-18DFFFBDA99B}" srcOrd="0" destOrd="1" presId="urn:microsoft.com/office/officeart/2005/8/layout/chevron2"/>
    <dgm:cxn modelId="{E281D593-4C5A-407B-9158-CB11F1564F9D}" srcId="{484C9E23-771B-4222-BDC0-90266731A341}" destId="{F1553241-1A98-4CE9-877C-F88932877DFD}" srcOrd="0" destOrd="0" parTransId="{4341F10E-A3C6-4786-8069-1179A6E1254C}" sibTransId="{8F1D3634-1A2E-4230-BE99-32FEF5789915}"/>
    <dgm:cxn modelId="{F7F0C49B-EB24-4FE1-AAA4-5945026AABE2}" type="presOf" srcId="{397526B5-63E2-46FB-A995-EED180C5DBC7}" destId="{55789A8B-F889-4035-865E-CBCC40055FCC}" srcOrd="0" destOrd="0" presId="urn:microsoft.com/office/officeart/2005/8/layout/chevron2"/>
    <dgm:cxn modelId="{47D5AA9E-35B3-4B51-97D4-986790A5C82B}" srcId="{397526B5-63E2-46FB-A995-EED180C5DBC7}" destId="{6178D618-1E7D-4DAE-B93F-FBD88F8291EC}" srcOrd="0" destOrd="0" parTransId="{D2D2CEFA-DE39-4253-BD4C-E1C52659A016}" sibTransId="{F9336456-3629-4457-973F-FF102644CEAA}"/>
    <dgm:cxn modelId="{E7E3D1A2-E183-417D-BEE5-8C8E875F775C}" type="presOf" srcId="{BED1577E-C3C7-40D7-B083-3A00442A4077}" destId="{EE05CDC3-C464-494D-8516-764C73653BC2}" srcOrd="0" destOrd="1" presId="urn:microsoft.com/office/officeart/2005/8/layout/chevron2"/>
    <dgm:cxn modelId="{C3FD62AC-7873-48FA-A3BE-3A627A38E9B2}" type="presOf" srcId="{75FC2C71-5D1D-42C6-A9D9-FDA09773B49A}" destId="{4953AFD0-FE93-4E35-BC5C-A2D5430FF446}" srcOrd="0" destOrd="0" presId="urn:microsoft.com/office/officeart/2005/8/layout/chevron2"/>
    <dgm:cxn modelId="{B4CE0BAE-A1E3-4D00-9822-7FC318F2B97B}" type="presOf" srcId="{00EB8119-FB73-4A31-BF20-C78BB1989BD6}" destId="{A74A96E9-4AF4-4770-A143-92A318B9A7DF}" srcOrd="0" destOrd="0" presId="urn:microsoft.com/office/officeart/2005/8/layout/chevron2"/>
    <dgm:cxn modelId="{0A6E98B4-770A-4767-9A05-DDBE818B1E27}" srcId="{B5BB0F70-F217-419E-8982-02AF24E9B864}" destId="{A557E274-707C-4020-8D20-1248F39D5103}" srcOrd="0" destOrd="0" parTransId="{18AFDE0C-71D6-4DB9-BDDB-092C68F7D5DA}" sibTransId="{9FB2023C-9945-4F0A-A6EE-081598D45E9E}"/>
    <dgm:cxn modelId="{E651B5B7-6DBB-4E2C-9C22-967F9417142F}" srcId="{90A6DE91-33D2-40D9-8B57-ECF5A0E7CA20}" destId="{BED1577E-C3C7-40D7-B083-3A00442A4077}" srcOrd="0" destOrd="0" parTransId="{C28FEAA5-A2FD-4B31-8DD3-E141BE8F5CAA}" sibTransId="{6AC675E3-4989-4269-B0A4-E8B3BC68BDB3}"/>
    <dgm:cxn modelId="{138305BB-F758-41B2-9395-2D672723C3BF}" type="presOf" srcId="{B5BB0F70-F217-419E-8982-02AF24E9B864}" destId="{40864BE7-4D4C-4307-BC78-18DFFFBDA99B}" srcOrd="0" destOrd="0" presId="urn:microsoft.com/office/officeart/2005/8/layout/chevron2"/>
    <dgm:cxn modelId="{1278A2C1-D8E6-47FD-A220-CD136F11BED2}" type="presOf" srcId="{04CC8F2D-1236-4D30-BA27-170A87FBC365}" destId="{7292B232-4B3F-41EC-83EC-4C525BC9D8F8}" srcOrd="0" destOrd="0" presId="urn:microsoft.com/office/officeart/2005/8/layout/chevron2"/>
    <dgm:cxn modelId="{8C87FAC7-7FB4-41B1-9758-C68403399BCE}" type="presOf" srcId="{175BF50C-D5CE-4FE6-82AA-74E7D4E3D18A}" destId="{C0F76F0B-ADCD-4CE6-9DB9-45BF7B0ADBF7}" srcOrd="0" destOrd="1" presId="urn:microsoft.com/office/officeart/2005/8/layout/chevron2"/>
    <dgm:cxn modelId="{665BC9D2-4074-4E69-B5D8-0D90B2F0EA65}" type="presOf" srcId="{90A6DE91-33D2-40D9-8B57-ECF5A0E7CA20}" destId="{EE05CDC3-C464-494D-8516-764C73653BC2}" srcOrd="0" destOrd="0" presId="urn:microsoft.com/office/officeart/2005/8/layout/chevron2"/>
    <dgm:cxn modelId="{18E013D9-0454-43C7-870D-79BFBA0417D7}" srcId="{6178D618-1E7D-4DAE-B93F-FBD88F8291EC}" destId="{3257E898-0C26-4636-A54C-2F1051F08DAD}" srcOrd="0" destOrd="0" parTransId="{1059EBAE-A7AC-43AA-825F-B5D759F1E616}" sibTransId="{AF563C06-D9A8-41E1-9CC3-5550FD2B01F3}"/>
    <dgm:cxn modelId="{69D051D9-270E-43A8-A5B5-97CA64A39029}" srcId="{D6861DE0-4E86-426F-BFEA-8D3674C1F53F}" destId="{8DEFE32E-6476-4523-99DA-D68457B18D85}" srcOrd="0" destOrd="0" parTransId="{FA9822A3-4CFC-4A2B-A8B2-819F801B2391}" sibTransId="{3AB53E08-32EA-4C15-AC51-542DF347512E}"/>
    <dgm:cxn modelId="{ABBA2FE7-72D3-45BF-8803-1AED391E622F}" srcId="{75FC2C71-5D1D-42C6-A9D9-FDA09773B49A}" destId="{90A6DE91-33D2-40D9-8B57-ECF5A0E7CA20}" srcOrd="0" destOrd="0" parTransId="{42FB83E3-CF23-4BF9-9C00-B8100AFFA79B}" sibTransId="{6727DDB7-C318-4046-8831-923080964A7D}"/>
    <dgm:cxn modelId="{F972E4F1-06F1-4F76-929B-4E95F5F26169}" srcId="{00EB8119-FB73-4A31-BF20-C78BB1989BD6}" destId="{484C9E23-771B-4222-BDC0-90266731A341}" srcOrd="3" destOrd="0" parTransId="{7F413133-8612-4C5C-A4EA-94EEAD03D5CD}" sibTransId="{82AE5E50-1809-4A2C-A8EB-6FF2C4D89064}"/>
    <dgm:cxn modelId="{352AE2FA-6914-4ABE-910B-FBB64B7730EF}" srcId="{00EB8119-FB73-4A31-BF20-C78BB1989BD6}" destId="{D6861DE0-4E86-426F-BFEA-8D3674C1F53F}" srcOrd="0" destOrd="0" parTransId="{C3A78755-095C-4890-8B61-74F971DC5621}" sibTransId="{92D664B7-70D6-4165-9481-3C7764DA003B}"/>
    <dgm:cxn modelId="{C68B06FD-91CC-4EB7-9732-6FC663C21EED}" srcId="{4F944E3D-5139-4EB9-A5E6-06DD6F99788C}" destId="{B5BB0F70-F217-419E-8982-02AF24E9B864}" srcOrd="0" destOrd="0" parTransId="{E42EB70A-EF9C-430D-8C94-6F2A2A35CFF4}" sibTransId="{BC11A23B-E925-4611-90E5-B4E78BC55D5F}"/>
    <dgm:cxn modelId="{764DDB9E-BFF4-4CAD-9782-8D67AE9CFF45}" type="presParOf" srcId="{A74A96E9-4AF4-4770-A143-92A318B9A7DF}" destId="{D75F6373-C404-44AA-B45E-139DB6045F5C}" srcOrd="0" destOrd="0" presId="urn:microsoft.com/office/officeart/2005/8/layout/chevron2"/>
    <dgm:cxn modelId="{0B9D5E96-1641-441D-B499-6AA67EEF5239}" type="presParOf" srcId="{D75F6373-C404-44AA-B45E-139DB6045F5C}" destId="{2EB8B273-E47B-4AB4-90D8-DFA3589A8595}" srcOrd="0" destOrd="0" presId="urn:microsoft.com/office/officeart/2005/8/layout/chevron2"/>
    <dgm:cxn modelId="{D3283782-C8EC-42AA-AAB6-4085A47B0676}" type="presParOf" srcId="{D75F6373-C404-44AA-B45E-139DB6045F5C}" destId="{776DE532-6107-4EBC-8ABD-CA8784D8FE7F}" srcOrd="1" destOrd="0" presId="urn:microsoft.com/office/officeart/2005/8/layout/chevron2"/>
    <dgm:cxn modelId="{3CFD96BF-E79B-41B5-9872-EBE55B168094}" type="presParOf" srcId="{A74A96E9-4AF4-4770-A143-92A318B9A7DF}" destId="{DB0155E5-D894-4D03-AC64-58ED10118B2A}" srcOrd="1" destOrd="0" presId="urn:microsoft.com/office/officeart/2005/8/layout/chevron2"/>
    <dgm:cxn modelId="{1A09BC3A-1C08-4CE5-BC33-438F16A4E852}" type="presParOf" srcId="{A74A96E9-4AF4-4770-A143-92A318B9A7DF}" destId="{2F2E5CFA-089F-4D55-A279-7FE64A78418C}" srcOrd="2" destOrd="0" presId="urn:microsoft.com/office/officeart/2005/8/layout/chevron2"/>
    <dgm:cxn modelId="{665D613A-EB2D-41C1-B8B8-674B85675F1A}" type="presParOf" srcId="{2F2E5CFA-089F-4D55-A279-7FE64A78418C}" destId="{4953AFD0-FE93-4E35-BC5C-A2D5430FF446}" srcOrd="0" destOrd="0" presId="urn:microsoft.com/office/officeart/2005/8/layout/chevron2"/>
    <dgm:cxn modelId="{032095AD-EA53-4E37-8162-B0258E1CB11C}" type="presParOf" srcId="{2F2E5CFA-089F-4D55-A279-7FE64A78418C}" destId="{EE05CDC3-C464-494D-8516-764C73653BC2}" srcOrd="1" destOrd="0" presId="urn:microsoft.com/office/officeart/2005/8/layout/chevron2"/>
    <dgm:cxn modelId="{BEB81935-AC3F-4F5F-90A6-393E8390054C}" type="presParOf" srcId="{A74A96E9-4AF4-4770-A143-92A318B9A7DF}" destId="{1C22C7CE-AD01-4950-8B97-07DD59F19A2D}" srcOrd="3" destOrd="0" presId="urn:microsoft.com/office/officeart/2005/8/layout/chevron2"/>
    <dgm:cxn modelId="{35513AF3-741A-4DD8-B395-DE14921C9C91}" type="presParOf" srcId="{A74A96E9-4AF4-4770-A143-92A318B9A7DF}" destId="{9F875436-D4D1-49BF-94E5-48B004181B1A}" srcOrd="4" destOrd="0" presId="urn:microsoft.com/office/officeart/2005/8/layout/chevron2"/>
    <dgm:cxn modelId="{D84C1B81-2DBD-4C6B-ACCF-D61E2E0C23E7}" type="presParOf" srcId="{9F875436-D4D1-49BF-94E5-48B004181B1A}" destId="{55789A8B-F889-4035-865E-CBCC40055FCC}" srcOrd="0" destOrd="0" presId="urn:microsoft.com/office/officeart/2005/8/layout/chevron2"/>
    <dgm:cxn modelId="{25733A38-F787-4296-99B6-CC77FB8253D9}" type="presParOf" srcId="{9F875436-D4D1-49BF-94E5-48B004181B1A}" destId="{9F2CB4A8-D4F1-432E-8EF1-1A709769C99B}" srcOrd="1" destOrd="0" presId="urn:microsoft.com/office/officeart/2005/8/layout/chevron2"/>
    <dgm:cxn modelId="{EEA4E8F1-18F2-47D0-990D-555DF6155782}" type="presParOf" srcId="{A74A96E9-4AF4-4770-A143-92A318B9A7DF}" destId="{FA439307-1C14-4175-810C-87C3068B8E35}" srcOrd="5" destOrd="0" presId="urn:microsoft.com/office/officeart/2005/8/layout/chevron2"/>
    <dgm:cxn modelId="{08230BBC-B94F-497E-9F45-31A58EB5744D}" type="presParOf" srcId="{A74A96E9-4AF4-4770-A143-92A318B9A7DF}" destId="{40F91EE2-D8B1-41D7-9F1D-10F1A35CF21A}" srcOrd="6" destOrd="0" presId="urn:microsoft.com/office/officeart/2005/8/layout/chevron2"/>
    <dgm:cxn modelId="{59D8D66A-E7C6-4CA6-9BB3-AD7E055DC114}" type="presParOf" srcId="{40F91EE2-D8B1-41D7-9F1D-10F1A35CF21A}" destId="{0E7DE8FB-117E-4BAB-801C-8EECC8FD3A77}" srcOrd="0" destOrd="0" presId="urn:microsoft.com/office/officeart/2005/8/layout/chevron2"/>
    <dgm:cxn modelId="{DE7A08C3-400E-4CAC-9D26-DC4806FF5D33}" type="presParOf" srcId="{40F91EE2-D8B1-41D7-9F1D-10F1A35CF21A}" destId="{C0F76F0B-ADCD-4CE6-9DB9-45BF7B0ADBF7}" srcOrd="1" destOrd="0" presId="urn:microsoft.com/office/officeart/2005/8/layout/chevron2"/>
    <dgm:cxn modelId="{8AC35CB9-209B-4850-B46A-07C48B5C095C}" type="presParOf" srcId="{A74A96E9-4AF4-4770-A143-92A318B9A7DF}" destId="{A2083523-7570-4221-A02F-62BDE03E9614}" srcOrd="7" destOrd="0" presId="urn:microsoft.com/office/officeart/2005/8/layout/chevron2"/>
    <dgm:cxn modelId="{12ACE813-8D12-48E9-9F32-B0B66561A538}" type="presParOf" srcId="{A74A96E9-4AF4-4770-A143-92A318B9A7DF}" destId="{D3ED27B6-1707-4585-91AB-AF629B1C1691}" srcOrd="8" destOrd="0" presId="urn:microsoft.com/office/officeart/2005/8/layout/chevron2"/>
    <dgm:cxn modelId="{E0DB6162-71E2-4329-86BD-7092CDA0D80A}" type="presParOf" srcId="{D3ED27B6-1707-4585-91AB-AF629B1C1691}" destId="{5C4D5E41-5B69-4C64-818B-5780735F886E}" srcOrd="0" destOrd="0" presId="urn:microsoft.com/office/officeart/2005/8/layout/chevron2"/>
    <dgm:cxn modelId="{EA29AF19-43C0-44FA-ADBB-2E72B5DF9E67}" type="presParOf" srcId="{D3ED27B6-1707-4585-91AB-AF629B1C1691}" destId="{7292B232-4B3F-41EC-83EC-4C525BC9D8F8}" srcOrd="1" destOrd="0" presId="urn:microsoft.com/office/officeart/2005/8/layout/chevron2"/>
    <dgm:cxn modelId="{D6E97D17-F3F9-4E50-A707-3AF69519576D}" type="presParOf" srcId="{A74A96E9-4AF4-4770-A143-92A318B9A7DF}" destId="{87951100-03A0-4D41-B960-8E412C2D930D}" srcOrd="9" destOrd="0" presId="urn:microsoft.com/office/officeart/2005/8/layout/chevron2"/>
    <dgm:cxn modelId="{CAB5D8C9-F289-4332-AAEC-31714AED1196}" type="presParOf" srcId="{A74A96E9-4AF4-4770-A143-92A318B9A7DF}" destId="{CD5678C4-714A-4640-BE53-D4A8789FE9CD}" srcOrd="10" destOrd="0" presId="urn:microsoft.com/office/officeart/2005/8/layout/chevron2"/>
    <dgm:cxn modelId="{470A5B21-6A54-4CE4-87B0-5C940F0D8619}" type="presParOf" srcId="{CD5678C4-714A-4640-BE53-D4A8789FE9CD}" destId="{AD655465-BDA2-4F05-91F9-BF3E54379B44}" srcOrd="0" destOrd="0" presId="urn:microsoft.com/office/officeart/2005/8/layout/chevron2"/>
    <dgm:cxn modelId="{037AFA8C-E26C-45EC-937E-B6C8C60C8C70}" type="presParOf" srcId="{CD5678C4-714A-4640-BE53-D4A8789FE9CD}" destId="{40864BE7-4D4C-4307-BC78-18DFFFBDA99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8B273-E47B-4AB4-90D8-DFA3589A8595}">
      <dsp:nvSpPr>
        <dsp:cNvPr id="0" name=""/>
        <dsp:cNvSpPr/>
      </dsp:nvSpPr>
      <dsp:spPr>
        <a:xfrm rot="5400000">
          <a:off x="-97416" y="98259"/>
          <a:ext cx="649443" cy="454610"/>
        </a:xfrm>
        <a:prstGeom prst="chevron">
          <a:avLst/>
        </a:prstGeom>
        <a:solidFill>
          <a:srgbClr val="663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Module One</a:t>
          </a:r>
        </a:p>
      </dsp:txBody>
      <dsp:txXfrm rot="-5400000">
        <a:off x="1" y="228147"/>
        <a:ext cx="454610" cy="194833"/>
      </dsp:txXfrm>
    </dsp:sp>
    <dsp:sp modelId="{776DE532-6107-4EBC-8ABD-CA8784D8FE7F}">
      <dsp:nvSpPr>
        <dsp:cNvPr id="0" name=""/>
        <dsp:cNvSpPr/>
      </dsp:nvSpPr>
      <dsp:spPr>
        <a:xfrm rot="5400000">
          <a:off x="4171929" y="-3716475"/>
          <a:ext cx="422138" cy="7856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663300"/>
              </a:solidFill>
            </a:rPr>
            <a:t>Knowing me, Knowing you</a:t>
          </a:r>
        </a:p>
        <a:p>
          <a:pPr marL="228600" lvl="2" indent="-114300" algn="l" defTabSz="533400">
            <a:lnSpc>
              <a:spcPct val="90000"/>
            </a:lnSpc>
            <a:spcBef>
              <a:spcPct val="0"/>
            </a:spcBef>
            <a:spcAft>
              <a:spcPct val="15000"/>
            </a:spcAft>
            <a:buChar char="•"/>
          </a:pPr>
          <a:r>
            <a:rPr lang="en-GB" sz="1200" b="0" kern="1200" dirty="0">
              <a:solidFill>
                <a:schemeClr val="tx1"/>
              </a:solidFill>
            </a:rPr>
            <a:t>Getting to know delegates, why positive action is needed, understanding barriers to progression</a:t>
          </a:r>
        </a:p>
      </dsp:txBody>
      <dsp:txXfrm rot="-5400000">
        <a:off x="454611" y="21450"/>
        <a:ext cx="7836168" cy="380924"/>
      </dsp:txXfrm>
    </dsp:sp>
    <dsp:sp modelId="{4953AFD0-FE93-4E35-BC5C-A2D5430FF446}">
      <dsp:nvSpPr>
        <dsp:cNvPr id="0" name=""/>
        <dsp:cNvSpPr/>
      </dsp:nvSpPr>
      <dsp:spPr>
        <a:xfrm rot="5400000">
          <a:off x="-97416" y="644909"/>
          <a:ext cx="649443" cy="454610"/>
        </a:xfrm>
        <a:prstGeom prst="chevron">
          <a:avLst/>
        </a:prstGeom>
        <a:solidFill>
          <a:srgbClr val="99663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Module Two</a:t>
          </a:r>
        </a:p>
      </dsp:txBody>
      <dsp:txXfrm rot="-5400000">
        <a:off x="1" y="774797"/>
        <a:ext cx="454610" cy="194833"/>
      </dsp:txXfrm>
    </dsp:sp>
    <dsp:sp modelId="{EE05CDC3-C464-494D-8516-764C73653BC2}">
      <dsp:nvSpPr>
        <dsp:cNvPr id="0" name=""/>
        <dsp:cNvSpPr/>
      </dsp:nvSpPr>
      <dsp:spPr>
        <a:xfrm rot="5400000">
          <a:off x="4171929" y="-3169826"/>
          <a:ext cx="422138" cy="7856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996633"/>
              </a:solidFill>
            </a:rPr>
            <a:t>Developing your brand</a:t>
          </a:r>
        </a:p>
        <a:p>
          <a:pPr marL="228600" lvl="2" indent="-114300" algn="l" defTabSz="533400">
            <a:lnSpc>
              <a:spcPct val="90000"/>
            </a:lnSpc>
            <a:spcBef>
              <a:spcPct val="0"/>
            </a:spcBef>
            <a:spcAft>
              <a:spcPct val="15000"/>
            </a:spcAft>
            <a:buChar char="•"/>
          </a:pPr>
          <a:r>
            <a:rPr lang="en-GB" sz="1200" kern="1200" dirty="0"/>
            <a:t>Importance of self-branding, owning your own sub conscious bias, shaking of or living with imposter syndrome</a:t>
          </a:r>
          <a:endParaRPr lang="en-GB" sz="1200" b="1" kern="1200" dirty="0">
            <a:solidFill>
              <a:srgbClr val="996633"/>
            </a:solidFill>
          </a:endParaRPr>
        </a:p>
      </dsp:txBody>
      <dsp:txXfrm rot="-5400000">
        <a:off x="454611" y="568099"/>
        <a:ext cx="7836168" cy="380924"/>
      </dsp:txXfrm>
    </dsp:sp>
    <dsp:sp modelId="{55789A8B-F889-4035-865E-CBCC40055FCC}">
      <dsp:nvSpPr>
        <dsp:cNvPr id="0" name=""/>
        <dsp:cNvSpPr/>
      </dsp:nvSpPr>
      <dsp:spPr>
        <a:xfrm rot="5400000">
          <a:off x="-97416" y="1191558"/>
          <a:ext cx="649443" cy="454610"/>
        </a:xfrm>
        <a:prstGeom prst="chevron">
          <a:avLst/>
        </a:prstGeom>
        <a:solidFill>
          <a:srgbClr val="CC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Module Three</a:t>
          </a:r>
        </a:p>
      </dsp:txBody>
      <dsp:txXfrm rot="-5400000">
        <a:off x="1" y="1321446"/>
        <a:ext cx="454610" cy="194833"/>
      </dsp:txXfrm>
    </dsp:sp>
    <dsp:sp modelId="{9F2CB4A8-D4F1-432E-8EF1-1A709769C99B}">
      <dsp:nvSpPr>
        <dsp:cNvPr id="0" name=""/>
        <dsp:cNvSpPr/>
      </dsp:nvSpPr>
      <dsp:spPr>
        <a:xfrm rot="5400000">
          <a:off x="4171929" y="-2623177"/>
          <a:ext cx="422138" cy="7856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CC6600"/>
              </a:solidFill>
            </a:rPr>
            <a:t>What is leadership</a:t>
          </a:r>
        </a:p>
        <a:p>
          <a:pPr marL="228600" lvl="2" indent="-114300" algn="l" defTabSz="533400">
            <a:lnSpc>
              <a:spcPct val="90000"/>
            </a:lnSpc>
            <a:spcBef>
              <a:spcPct val="0"/>
            </a:spcBef>
            <a:spcAft>
              <a:spcPct val="15000"/>
            </a:spcAft>
            <a:buChar char="•"/>
          </a:pPr>
          <a:r>
            <a:rPr lang="en-GB" sz="1200" kern="1200" dirty="0"/>
            <a:t>Leading in the NHS, recognising and adapting to differing leadership styles in others</a:t>
          </a:r>
        </a:p>
      </dsp:txBody>
      <dsp:txXfrm rot="-5400000">
        <a:off x="454611" y="1114748"/>
        <a:ext cx="7836168" cy="380924"/>
      </dsp:txXfrm>
    </dsp:sp>
    <dsp:sp modelId="{0E7DE8FB-117E-4BAB-801C-8EECC8FD3A77}">
      <dsp:nvSpPr>
        <dsp:cNvPr id="0" name=""/>
        <dsp:cNvSpPr/>
      </dsp:nvSpPr>
      <dsp:spPr>
        <a:xfrm rot="5400000">
          <a:off x="-97416" y="1738207"/>
          <a:ext cx="649443" cy="454610"/>
        </a:xfrm>
        <a:prstGeom prst="chevron">
          <a:avLst/>
        </a:prstGeom>
        <a:solidFill>
          <a:srgbClr val="80808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Module Four</a:t>
          </a:r>
        </a:p>
      </dsp:txBody>
      <dsp:txXfrm rot="-5400000">
        <a:off x="1" y="1868095"/>
        <a:ext cx="454610" cy="194833"/>
      </dsp:txXfrm>
    </dsp:sp>
    <dsp:sp modelId="{C0F76F0B-ADCD-4CE6-9DB9-45BF7B0ADBF7}">
      <dsp:nvSpPr>
        <dsp:cNvPr id="0" name=""/>
        <dsp:cNvSpPr/>
      </dsp:nvSpPr>
      <dsp:spPr>
        <a:xfrm rot="5400000">
          <a:off x="4171929" y="-2076527"/>
          <a:ext cx="422138" cy="7856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808080"/>
              </a:solidFill>
            </a:rPr>
            <a:t>What type of leader are you</a:t>
          </a:r>
        </a:p>
        <a:p>
          <a:pPr marL="228600" lvl="2" indent="-114300" algn="l" defTabSz="533400">
            <a:lnSpc>
              <a:spcPct val="90000"/>
            </a:lnSpc>
            <a:spcBef>
              <a:spcPct val="0"/>
            </a:spcBef>
            <a:spcAft>
              <a:spcPct val="15000"/>
            </a:spcAft>
            <a:buChar char="•"/>
          </a:pPr>
          <a:r>
            <a:rPr lang="en-GB" sz="1200" kern="1200" dirty="0"/>
            <a:t>Our leadership way </a:t>
          </a:r>
        </a:p>
      </dsp:txBody>
      <dsp:txXfrm rot="-5400000">
        <a:off x="454611" y="1661398"/>
        <a:ext cx="7836168" cy="380924"/>
      </dsp:txXfrm>
    </dsp:sp>
    <dsp:sp modelId="{5C4D5E41-5B69-4C64-818B-5780735F886E}">
      <dsp:nvSpPr>
        <dsp:cNvPr id="0" name=""/>
        <dsp:cNvSpPr/>
      </dsp:nvSpPr>
      <dsp:spPr>
        <a:xfrm rot="5400000">
          <a:off x="-97416" y="2284856"/>
          <a:ext cx="649443" cy="454610"/>
        </a:xfrm>
        <a:prstGeom prst="chevron">
          <a:avLst/>
        </a:prstGeom>
        <a:solidFill>
          <a:srgbClr val="4D4D4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Module Five</a:t>
          </a:r>
        </a:p>
      </dsp:txBody>
      <dsp:txXfrm rot="-5400000">
        <a:off x="1" y="2414744"/>
        <a:ext cx="454610" cy="194833"/>
      </dsp:txXfrm>
    </dsp:sp>
    <dsp:sp modelId="{7292B232-4B3F-41EC-83EC-4C525BC9D8F8}">
      <dsp:nvSpPr>
        <dsp:cNvPr id="0" name=""/>
        <dsp:cNvSpPr/>
      </dsp:nvSpPr>
      <dsp:spPr>
        <a:xfrm rot="5400000">
          <a:off x="4171929" y="-1529878"/>
          <a:ext cx="422138" cy="7856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4D4D4D"/>
              </a:solidFill>
            </a:rPr>
            <a:t>Understanding organisational culture</a:t>
          </a:r>
        </a:p>
        <a:p>
          <a:pPr marL="228600" lvl="2" indent="-114300" algn="l" defTabSz="533400">
            <a:lnSpc>
              <a:spcPct val="90000"/>
            </a:lnSpc>
            <a:spcBef>
              <a:spcPct val="0"/>
            </a:spcBef>
            <a:spcAft>
              <a:spcPct val="15000"/>
            </a:spcAft>
            <a:buChar char="•"/>
          </a:pPr>
          <a:r>
            <a:rPr lang="en-GB" sz="1200" kern="1200" dirty="0">
              <a:solidFill>
                <a:srgbClr val="4D4D4D"/>
              </a:solidFill>
            </a:rPr>
            <a:t>How organisational culture influences decisions, How to challenge with impact, obtaining allies and sponsors,</a:t>
          </a:r>
        </a:p>
      </dsp:txBody>
      <dsp:txXfrm rot="-5400000">
        <a:off x="454611" y="2208047"/>
        <a:ext cx="7836168" cy="380924"/>
      </dsp:txXfrm>
    </dsp:sp>
    <dsp:sp modelId="{AD655465-BDA2-4F05-91F9-BF3E54379B44}">
      <dsp:nvSpPr>
        <dsp:cNvPr id="0" name=""/>
        <dsp:cNvSpPr/>
      </dsp:nvSpPr>
      <dsp:spPr>
        <a:xfrm rot="5400000">
          <a:off x="-97416" y="2831505"/>
          <a:ext cx="649443" cy="454610"/>
        </a:xfrm>
        <a:prstGeom prst="chevron">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Module Six</a:t>
          </a:r>
        </a:p>
      </dsp:txBody>
      <dsp:txXfrm rot="-5400000">
        <a:off x="1" y="2961393"/>
        <a:ext cx="454610" cy="194833"/>
      </dsp:txXfrm>
    </dsp:sp>
    <dsp:sp modelId="{40864BE7-4D4C-4307-BC78-18DFFFBDA99B}">
      <dsp:nvSpPr>
        <dsp:cNvPr id="0" name=""/>
        <dsp:cNvSpPr/>
      </dsp:nvSpPr>
      <dsp:spPr>
        <a:xfrm rot="5400000">
          <a:off x="4171929" y="-983229"/>
          <a:ext cx="422138" cy="7856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The Way ahead</a:t>
          </a:r>
        </a:p>
        <a:p>
          <a:pPr marL="228600" lvl="2" indent="-114300" algn="l" defTabSz="533400">
            <a:lnSpc>
              <a:spcPct val="90000"/>
            </a:lnSpc>
            <a:spcBef>
              <a:spcPct val="0"/>
            </a:spcBef>
            <a:spcAft>
              <a:spcPct val="15000"/>
            </a:spcAft>
            <a:buChar char="•"/>
          </a:pPr>
          <a:r>
            <a:rPr lang="en-GB" sz="1200" kern="1200" dirty="0"/>
            <a:t>Personal aspirations, line manager support, action learning sets, making the shortlist</a:t>
          </a:r>
        </a:p>
      </dsp:txBody>
      <dsp:txXfrm rot="-5400000">
        <a:off x="454611" y="2754696"/>
        <a:ext cx="7836168" cy="3809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3503D-F6A2-42A9-A8EA-735F6C077704}" type="datetimeFigureOut">
              <a:rPr lang="en-GB" smtClean="0"/>
              <a:t>10/07/2023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A8034-2950-4D82-88A4-2FD3C6466BFB}" type="slidenum">
              <a:rPr lang="en-GB" smtClean="0"/>
              <a:t>‹#›</a:t>
            </a:fld>
            <a:endParaRPr lang="en-GB" dirty="0"/>
          </a:p>
        </p:txBody>
      </p:sp>
    </p:spTree>
    <p:extLst>
      <p:ext uri="{BB962C8B-B14F-4D97-AF65-F5344CB8AC3E}">
        <p14:creationId xmlns:p14="http://schemas.microsoft.com/office/powerpoint/2010/main" val="2459870265"/>
      </p:ext>
    </p:extLst>
  </p:cSld>
  <p:clrMap bg1="lt1" tx1="dk1" bg2="lt2" tx2="dk2" accent1="accent1" accent2="accent2" accent3="accent3" accent4="accent4" accent5="accent5" accent6="accent6" hlink="hlink" folHlink="folHlink"/>
  <p:notesStyle>
    <a:lvl1pPr marL="0" algn="l" defTabSz="879152" rtl="0" eaLnBrk="1" latinLnBrk="0" hangingPunct="1">
      <a:defRPr sz="1200" kern="1200">
        <a:solidFill>
          <a:schemeClr val="tx1"/>
        </a:solidFill>
        <a:latin typeface="+mn-lt"/>
        <a:ea typeface="+mn-ea"/>
        <a:cs typeface="+mn-cs"/>
      </a:defRPr>
    </a:lvl1pPr>
    <a:lvl2pPr marL="439576" algn="l" defTabSz="879152" rtl="0" eaLnBrk="1" latinLnBrk="0" hangingPunct="1">
      <a:defRPr sz="1200" kern="1200">
        <a:solidFill>
          <a:schemeClr val="tx1"/>
        </a:solidFill>
        <a:latin typeface="+mn-lt"/>
        <a:ea typeface="+mn-ea"/>
        <a:cs typeface="+mn-cs"/>
      </a:defRPr>
    </a:lvl2pPr>
    <a:lvl3pPr marL="879152" algn="l" defTabSz="879152" rtl="0" eaLnBrk="1" latinLnBrk="0" hangingPunct="1">
      <a:defRPr sz="1200" kern="1200">
        <a:solidFill>
          <a:schemeClr val="tx1"/>
        </a:solidFill>
        <a:latin typeface="+mn-lt"/>
        <a:ea typeface="+mn-ea"/>
        <a:cs typeface="+mn-cs"/>
      </a:defRPr>
    </a:lvl3pPr>
    <a:lvl4pPr marL="1318728" algn="l" defTabSz="879152" rtl="0" eaLnBrk="1" latinLnBrk="0" hangingPunct="1">
      <a:defRPr sz="1200" kern="1200">
        <a:solidFill>
          <a:schemeClr val="tx1"/>
        </a:solidFill>
        <a:latin typeface="+mn-lt"/>
        <a:ea typeface="+mn-ea"/>
        <a:cs typeface="+mn-cs"/>
      </a:defRPr>
    </a:lvl4pPr>
    <a:lvl5pPr marL="1758303" algn="l" defTabSz="879152" rtl="0" eaLnBrk="1" latinLnBrk="0" hangingPunct="1">
      <a:defRPr sz="1200" kern="1200">
        <a:solidFill>
          <a:schemeClr val="tx1"/>
        </a:solidFill>
        <a:latin typeface="+mn-lt"/>
        <a:ea typeface="+mn-ea"/>
        <a:cs typeface="+mn-cs"/>
      </a:defRPr>
    </a:lvl5pPr>
    <a:lvl6pPr marL="2197879" algn="l" defTabSz="879152" rtl="0" eaLnBrk="1" latinLnBrk="0" hangingPunct="1">
      <a:defRPr sz="1200" kern="1200">
        <a:solidFill>
          <a:schemeClr val="tx1"/>
        </a:solidFill>
        <a:latin typeface="+mn-lt"/>
        <a:ea typeface="+mn-ea"/>
        <a:cs typeface="+mn-cs"/>
      </a:defRPr>
    </a:lvl6pPr>
    <a:lvl7pPr marL="2637455" algn="l" defTabSz="879152" rtl="0" eaLnBrk="1" latinLnBrk="0" hangingPunct="1">
      <a:defRPr sz="1200" kern="1200">
        <a:solidFill>
          <a:schemeClr val="tx1"/>
        </a:solidFill>
        <a:latin typeface="+mn-lt"/>
        <a:ea typeface="+mn-ea"/>
        <a:cs typeface="+mn-cs"/>
      </a:defRPr>
    </a:lvl7pPr>
    <a:lvl8pPr marL="3077031" algn="l" defTabSz="879152" rtl="0" eaLnBrk="1" latinLnBrk="0" hangingPunct="1">
      <a:defRPr sz="1200" kern="1200">
        <a:solidFill>
          <a:schemeClr val="tx1"/>
        </a:solidFill>
        <a:latin typeface="+mn-lt"/>
        <a:ea typeface="+mn-ea"/>
        <a:cs typeface="+mn-cs"/>
      </a:defRPr>
    </a:lvl8pPr>
    <a:lvl9pPr marL="3516607" algn="l" defTabSz="879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How do we support BAME employees to claim the career ladder?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 has brought about an increased awareness of the inequalities that exist in our society. Many people still face complex barriers to Health, Social Care, Education and Career progression. Barriers to career progression are something that is particularly relevant for BAME (Black, Asian and Minority Ethnic) Staff who, according to vast research by NHS England and NHS Staff Survey feedback, experience multiple difficulties in furthering their careers.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Why is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Main points: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0000"/>
              </a:buClr>
              <a:buSzPts val="1350"/>
              <a:buFont typeface="Times New Roman" panose="02020603050405020304" pitchFamily="18" charset="0"/>
              <a:buAutoNum type="arabicPeriod"/>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Lack of opportunities - </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Research shows that many employees from a BAME background do not have access to the contacts, networks or skill development required. They are less likely to be given opportunities for development within their roles within their ward or offices to help them progress to the next level. Research from Workforce Race Equality Standard (WRES) also indicates that BAME staff are less likely to attend formal CPD training than their White colleagues.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0000"/>
              </a:buClr>
              <a:buSzPts val="1350"/>
              <a:buFont typeface="Times New Roman" panose="02020603050405020304" pitchFamily="18" charset="0"/>
              <a:buAutoNum type="arabicPeriod"/>
            </a:pPr>
            <a:r>
              <a:rPr lang="en-GB"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Discrimination (whether through overt or unconscious bias)</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means that assumptions can often be made regarding peoples career aspirations, favouritism of white colleagues, and even blatant bullying that undermines self-esteem and confidence.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0000"/>
              </a:buClr>
              <a:buSzPts val="1350"/>
              <a:buFont typeface="Times New Roman" panose="02020603050405020304" pitchFamily="18" charset="0"/>
              <a:buAutoNum type="arabicPeriod"/>
            </a:pPr>
            <a:r>
              <a:rPr lang="en-GB"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Absence of BAME role models -</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 significant lack of BAME role models in senior positions is another factor in limiting the advances of BAME employees. Employees report never seeing a leader who ‘looks like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The existence of a bespoke BAME Leadership course demonstrates a strong commitment to the development of BAME staff, and helps to put the spotlight on managers to encourage BAME staff in their career aspirations.</a:t>
            </a:r>
          </a:p>
          <a:p>
            <a:pPr>
              <a:lnSpc>
                <a:spcPct val="115000"/>
              </a:lnSpc>
              <a:spcAft>
                <a:spcPts val="1000"/>
              </a:spcAft>
            </a:pPr>
            <a:endPar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BAME Progression Ratio -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(Likelihood of a White candidate being appointed over a BAME candidate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National WRES Findings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1.61 x more likely*</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ECNT</a:t>
            </a:r>
          </a:p>
          <a:p>
            <a:pPr marL="0" marR="0" lvl="0" indent="0" algn="just" defTabSz="879152"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1.24 x more likely</a:t>
            </a:r>
          </a:p>
          <a:p>
            <a:pPr marL="0" marR="0" lvl="0" indent="0" algn="just" defTabSz="879152"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MCHFT</a:t>
            </a:r>
          </a:p>
          <a:p>
            <a:pPr marL="0" marR="0" lvl="0" indent="0" algn="just" defTabSz="879152"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3.57 x more likely</a:t>
            </a:r>
          </a:p>
          <a:p>
            <a:pPr marL="0" marR="0" lvl="0" indent="0" algn="just" defTabSz="879152"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CoC</a:t>
            </a:r>
          </a:p>
          <a:p>
            <a:pPr marL="0" marR="0" lvl="0" indent="0" algn="just" defTabSz="879152"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2.48 x more likely</a:t>
            </a:r>
          </a:p>
          <a:p>
            <a:pPr algn="just"/>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Equality of career progression -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of BAME staff believing they have equality of career progression with White colleagues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National WRES  </a:t>
            </a:r>
          </a:p>
          <a:p>
            <a:pPr algn="just"/>
            <a:r>
              <a:rPr lang="en-GB" sz="1800" b="0" dirty="0">
                <a:effectLst/>
                <a:latin typeface="Calibri" panose="020F0502020204030204" pitchFamily="34" charset="0"/>
                <a:ea typeface="Calibri" panose="020F0502020204030204" pitchFamily="34" charset="0"/>
                <a:cs typeface="Times New Roman" panose="02020603050405020304" pitchFamily="18" charset="0"/>
              </a:rPr>
              <a:t>71%</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ECNT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83%</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MCHFT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68%</a:t>
            </a: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CoC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68%</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879152" rtl="0" eaLnBrk="1" fontAlgn="auto" latinLnBrk="0" hangingPunct="1">
              <a:lnSpc>
                <a:spcPct val="100000"/>
              </a:lnSpc>
              <a:spcBef>
                <a:spcPts val="0"/>
              </a:spcBef>
              <a:spcAft>
                <a:spcPts val="0"/>
              </a:spcAft>
              <a:buClrTx/>
              <a:buSzTx/>
              <a:buFontTx/>
              <a:buNone/>
              <a:tabLst/>
              <a:defRPr/>
            </a:pPr>
            <a:fld id="{326A8034-2950-4D82-88A4-2FD3C6466B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9152"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98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879152" rtl="0" eaLnBrk="1" fontAlgn="auto" latinLnBrk="0" hangingPunct="1">
              <a:lnSpc>
                <a:spcPct val="100000"/>
              </a:lnSpc>
              <a:spcBef>
                <a:spcPts val="0"/>
              </a:spcBef>
              <a:spcAft>
                <a:spcPts val="0"/>
              </a:spcAft>
              <a:buClrTx/>
              <a:buSzTx/>
              <a:buFontTx/>
              <a:buNone/>
              <a:tabLst/>
              <a:defRPr/>
            </a:pPr>
            <a:fld id="{326A8034-2950-4D82-88A4-2FD3C6466B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9152"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66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normAutofit/>
          </a:bodyPr>
          <a:lstStyle>
            <a:lvl1pPr>
              <a:defRPr sz="3100" b="1" i="1" baseline="0">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39576" indent="0" algn="ctr">
              <a:buNone/>
              <a:defRPr>
                <a:solidFill>
                  <a:schemeClr val="tx1">
                    <a:tint val="75000"/>
                  </a:schemeClr>
                </a:solidFill>
              </a:defRPr>
            </a:lvl2pPr>
            <a:lvl3pPr marL="879152" indent="0" algn="ctr">
              <a:buNone/>
              <a:defRPr>
                <a:solidFill>
                  <a:schemeClr val="tx1">
                    <a:tint val="75000"/>
                  </a:schemeClr>
                </a:solidFill>
              </a:defRPr>
            </a:lvl3pPr>
            <a:lvl4pPr marL="1318728" indent="0" algn="ctr">
              <a:buNone/>
              <a:defRPr>
                <a:solidFill>
                  <a:schemeClr val="tx1">
                    <a:tint val="75000"/>
                  </a:schemeClr>
                </a:solidFill>
              </a:defRPr>
            </a:lvl4pPr>
            <a:lvl5pPr marL="1758303" indent="0" algn="ctr">
              <a:buNone/>
              <a:defRPr>
                <a:solidFill>
                  <a:schemeClr val="tx1">
                    <a:tint val="75000"/>
                  </a:schemeClr>
                </a:solidFill>
              </a:defRPr>
            </a:lvl5pPr>
            <a:lvl6pPr marL="2197879" indent="0" algn="ctr">
              <a:buNone/>
              <a:defRPr>
                <a:solidFill>
                  <a:schemeClr val="tx1">
                    <a:tint val="75000"/>
                  </a:schemeClr>
                </a:solidFill>
              </a:defRPr>
            </a:lvl6pPr>
            <a:lvl7pPr marL="2637455" indent="0" algn="ctr">
              <a:buNone/>
              <a:defRPr>
                <a:solidFill>
                  <a:schemeClr val="tx1">
                    <a:tint val="75000"/>
                  </a:schemeClr>
                </a:solidFill>
              </a:defRPr>
            </a:lvl7pPr>
            <a:lvl8pPr marL="3077031" indent="0" algn="ctr">
              <a:buNone/>
              <a:defRPr>
                <a:solidFill>
                  <a:schemeClr val="tx1">
                    <a:tint val="75000"/>
                  </a:schemeClr>
                </a:solidFill>
              </a:defRPr>
            </a:lvl8pPr>
            <a:lvl9pPr marL="3516607"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071AB26-138E-4C40-839D-FD9DBCD4678F}"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v0.1</a:t>
            </a:r>
            <a:br>
              <a:rPr lang="en-US" dirty="0">
                <a:solidFill>
                  <a:prstClr val="black">
                    <a:tint val="75000"/>
                  </a:prstClr>
                </a:solidFill>
              </a:rPr>
            </a:br>
            <a:r>
              <a:rPr lang="en-US" dirty="0">
                <a:solidFill>
                  <a:prstClr val="black">
                    <a:tint val="75000"/>
                  </a:prstClr>
                </a:solidFill>
              </a:rPr>
              <a:t>Jan 2020</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9524" y="4032869"/>
            <a:ext cx="3304476" cy="1113588"/>
          </a:xfrm>
          <a:prstGeom prst="rect">
            <a:avLst/>
          </a:prstGeom>
        </p:spPr>
      </p:pic>
    </p:spTree>
    <p:extLst>
      <p:ext uri="{BB962C8B-B14F-4D97-AF65-F5344CB8AC3E}">
        <p14:creationId xmlns:p14="http://schemas.microsoft.com/office/powerpoint/2010/main" val="3991286437"/>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720A2F-C5D1-4DF8-ABF8-380BF23FA6A2}"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Draft v0.1 Jan 2020</a:t>
            </a: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1123711"/>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normAutofit/>
          </a:bodyPr>
          <a:lstStyle>
            <a:lvl1pPr>
              <a:defRPr sz="3100" b="1" i="1" baseline="0">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39576" indent="0" algn="ctr">
              <a:buNone/>
              <a:defRPr>
                <a:solidFill>
                  <a:schemeClr val="tx1">
                    <a:tint val="75000"/>
                  </a:schemeClr>
                </a:solidFill>
              </a:defRPr>
            </a:lvl2pPr>
            <a:lvl3pPr marL="879152" indent="0" algn="ctr">
              <a:buNone/>
              <a:defRPr>
                <a:solidFill>
                  <a:schemeClr val="tx1">
                    <a:tint val="75000"/>
                  </a:schemeClr>
                </a:solidFill>
              </a:defRPr>
            </a:lvl3pPr>
            <a:lvl4pPr marL="1318728" indent="0" algn="ctr">
              <a:buNone/>
              <a:defRPr>
                <a:solidFill>
                  <a:schemeClr val="tx1">
                    <a:tint val="75000"/>
                  </a:schemeClr>
                </a:solidFill>
              </a:defRPr>
            </a:lvl4pPr>
            <a:lvl5pPr marL="1758303" indent="0" algn="ctr">
              <a:buNone/>
              <a:defRPr>
                <a:solidFill>
                  <a:schemeClr val="tx1">
                    <a:tint val="75000"/>
                  </a:schemeClr>
                </a:solidFill>
              </a:defRPr>
            </a:lvl5pPr>
            <a:lvl6pPr marL="2197879" indent="0" algn="ctr">
              <a:buNone/>
              <a:defRPr>
                <a:solidFill>
                  <a:schemeClr val="tx1">
                    <a:tint val="75000"/>
                  </a:schemeClr>
                </a:solidFill>
              </a:defRPr>
            </a:lvl6pPr>
            <a:lvl7pPr marL="2637455" indent="0" algn="ctr">
              <a:buNone/>
              <a:defRPr>
                <a:solidFill>
                  <a:schemeClr val="tx1">
                    <a:tint val="75000"/>
                  </a:schemeClr>
                </a:solidFill>
              </a:defRPr>
            </a:lvl7pPr>
            <a:lvl8pPr marL="3077031" indent="0" algn="ctr">
              <a:buNone/>
              <a:defRPr>
                <a:solidFill>
                  <a:schemeClr val="tx1">
                    <a:tint val="75000"/>
                  </a:schemeClr>
                </a:solidFill>
              </a:defRPr>
            </a:lvl8pPr>
            <a:lvl9pPr marL="3516607"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071AB26-138E-4C40-839D-FD9DBCD4678F}"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v0.1</a:t>
            </a:r>
            <a:br>
              <a:rPr lang="en-US" dirty="0">
                <a:solidFill>
                  <a:prstClr val="black">
                    <a:tint val="75000"/>
                  </a:prstClr>
                </a:solidFill>
              </a:rPr>
            </a:br>
            <a:r>
              <a:rPr lang="en-US" dirty="0">
                <a:solidFill>
                  <a:prstClr val="black">
                    <a:tint val="75000"/>
                  </a:prstClr>
                </a:solidFill>
              </a:rPr>
              <a:t>Jan 2020</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9524" y="4032869"/>
            <a:ext cx="3304476" cy="1113588"/>
          </a:xfrm>
          <a:prstGeom prst="rect">
            <a:avLst/>
          </a:prstGeom>
        </p:spPr>
      </p:pic>
    </p:spTree>
    <p:extLst>
      <p:ext uri="{BB962C8B-B14F-4D97-AF65-F5344CB8AC3E}">
        <p14:creationId xmlns:p14="http://schemas.microsoft.com/office/powerpoint/2010/main" val="3892907277"/>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600532"/>
            <a:ext cx="5184576" cy="1026114"/>
          </a:xfrm>
        </p:spPr>
        <p:txBody>
          <a:bodyPr/>
          <a:lstStyle/>
          <a:p>
            <a:endParaRPr lang="en-GB" dirty="0"/>
          </a:p>
        </p:txBody>
      </p:sp>
      <p:sp>
        <p:nvSpPr>
          <p:cNvPr id="3" name="Content Placeholder 2"/>
          <p:cNvSpPr>
            <a:spLocks noGrp="1"/>
          </p:cNvSpPr>
          <p:nvPr>
            <p:ph idx="1"/>
          </p:nvPr>
        </p:nvSpPr>
        <p:spPr>
          <a:xfrm>
            <a:off x="457200" y="1869674"/>
            <a:ext cx="8229600" cy="2724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4201BE7-00F8-4495-8A2B-14334DF7C565}"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Draft v0.1 Jan 2020</a:t>
            </a: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13" name="Picture 12" descr="Logo&#10;&#10;Description automatically generated">
            <a:extLst>
              <a:ext uri="{FF2B5EF4-FFF2-40B4-BE49-F238E27FC236}">
                <a16:creationId xmlns:a16="http://schemas.microsoft.com/office/drawing/2014/main" id="{672AE8A8-828C-4950-BFE6-8991DBE0B3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4475" y="411510"/>
            <a:ext cx="1429973" cy="576064"/>
          </a:xfrm>
          <a:prstGeom prst="rect">
            <a:avLst/>
          </a:prstGeom>
        </p:spPr>
      </p:pic>
    </p:spTree>
    <p:extLst>
      <p:ext uri="{BB962C8B-B14F-4D97-AF65-F5344CB8AC3E}">
        <p14:creationId xmlns:p14="http://schemas.microsoft.com/office/powerpoint/2010/main" val="472756395"/>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
        <p:nvSpPr>
          <p:cNvPr id="2" name="Title 1"/>
          <p:cNvSpPr>
            <a:spLocks noGrp="1"/>
          </p:cNvSpPr>
          <p:nvPr>
            <p:ph type="title"/>
          </p:nvPr>
        </p:nvSpPr>
        <p:spPr>
          <a:xfrm>
            <a:off x="395537" y="411510"/>
            <a:ext cx="5112568" cy="81009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491633"/>
            <a:ext cx="4038600" cy="310299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91633"/>
            <a:ext cx="4038600" cy="310299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1DCD7603-FA15-4125-83E4-CE20604EAF60}" type="datetime1">
              <a:rPr lang="en-GB" smtClean="0">
                <a:solidFill>
                  <a:prstClr val="black">
                    <a:tint val="75000"/>
                  </a:prstClr>
                </a:solidFill>
              </a:rPr>
              <a:pPr/>
              <a:t>10/07/2023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Draft v0.1 Jan 2020</a:t>
            </a:r>
          </a:p>
        </p:txBody>
      </p:sp>
      <p:sp>
        <p:nvSpPr>
          <p:cNvPr id="7" name="Slide Number Placeholder 6"/>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437846"/>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300" b="1"/>
            </a:lvl1pPr>
            <a:lvl2pPr marL="439576" indent="0">
              <a:buNone/>
              <a:defRPr sz="2000" b="1"/>
            </a:lvl2pPr>
            <a:lvl3pPr marL="879152" indent="0">
              <a:buNone/>
              <a:defRPr sz="1700" b="1"/>
            </a:lvl3pPr>
            <a:lvl4pPr marL="1318728" indent="0">
              <a:buNone/>
              <a:defRPr sz="1500" b="1"/>
            </a:lvl4pPr>
            <a:lvl5pPr marL="1758303" indent="0">
              <a:buNone/>
              <a:defRPr sz="1500" b="1"/>
            </a:lvl5pPr>
            <a:lvl6pPr marL="2197879" indent="0">
              <a:buNone/>
              <a:defRPr sz="1500" b="1"/>
            </a:lvl6pPr>
            <a:lvl7pPr marL="2637455" indent="0">
              <a:buNone/>
              <a:defRPr sz="1500" b="1"/>
            </a:lvl7pPr>
            <a:lvl8pPr marL="3077031" indent="0">
              <a:buNone/>
              <a:defRPr sz="1500" b="1"/>
            </a:lvl8pPr>
            <a:lvl9pPr marL="3516607"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300" b="1"/>
            </a:lvl1pPr>
            <a:lvl2pPr marL="439576" indent="0">
              <a:buNone/>
              <a:defRPr sz="2000" b="1"/>
            </a:lvl2pPr>
            <a:lvl3pPr marL="879152" indent="0">
              <a:buNone/>
              <a:defRPr sz="1700" b="1"/>
            </a:lvl3pPr>
            <a:lvl4pPr marL="1318728" indent="0">
              <a:buNone/>
              <a:defRPr sz="1500" b="1"/>
            </a:lvl4pPr>
            <a:lvl5pPr marL="1758303" indent="0">
              <a:buNone/>
              <a:defRPr sz="1500" b="1"/>
            </a:lvl5pPr>
            <a:lvl6pPr marL="2197879" indent="0">
              <a:buNone/>
              <a:defRPr sz="1500" b="1"/>
            </a:lvl6pPr>
            <a:lvl7pPr marL="2637455" indent="0">
              <a:buNone/>
              <a:defRPr sz="1500" b="1"/>
            </a:lvl7pPr>
            <a:lvl8pPr marL="3077031" indent="0">
              <a:buNone/>
              <a:defRPr sz="1500" b="1"/>
            </a:lvl8pPr>
            <a:lvl9pPr marL="351660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CC20B75-B318-4C16-91AC-207794A6AE8D}" type="datetime1">
              <a:rPr lang="en-GB" smtClean="0">
                <a:solidFill>
                  <a:prstClr val="black">
                    <a:tint val="75000"/>
                  </a:prstClr>
                </a:solidFill>
              </a:rPr>
              <a:pPr/>
              <a:t>10/07/2023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a:solidFill>
                  <a:prstClr val="black">
                    <a:tint val="75000"/>
                  </a:prstClr>
                </a:solidFill>
              </a:rPr>
              <a:t>Draft v0.1 Jan 2020</a:t>
            </a:r>
          </a:p>
        </p:txBody>
      </p:sp>
      <p:sp>
        <p:nvSpPr>
          <p:cNvPr id="9" name="Slide Number Placeholder 8"/>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7583895"/>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25742"/>
            <a:ext cx="8229600" cy="85725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7789E5-DD54-469C-B033-345E696BCCB3}" type="datetime1">
              <a:rPr lang="en-GB" smtClean="0">
                <a:solidFill>
                  <a:prstClr val="black">
                    <a:tint val="75000"/>
                  </a:prstClr>
                </a:solidFill>
              </a:rPr>
              <a:pPr/>
              <a:t>10/07/2023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prstClr val="black">
                    <a:tint val="75000"/>
                  </a:prstClr>
                </a:solidFill>
              </a:rPr>
              <a:t>Draft v0.1 Jan 2020</a:t>
            </a:r>
          </a:p>
        </p:txBody>
      </p:sp>
      <p:sp>
        <p:nvSpPr>
          <p:cNvPr id="5" name="Slide Number Placeholder 4"/>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317032695"/>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5C4A2-779B-4BAC-AC57-7C9323FBDEE8}" type="datetime1">
              <a:rPr lang="en-GB" smtClean="0">
                <a:solidFill>
                  <a:prstClr val="black">
                    <a:tint val="75000"/>
                  </a:prstClr>
                </a:solidFill>
              </a:rPr>
              <a:pPr/>
              <a:t>10/07/2023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Draft v0.1 Jan 2020</a:t>
            </a:r>
          </a:p>
        </p:txBody>
      </p:sp>
      <p:sp>
        <p:nvSpPr>
          <p:cNvPr id="4" name="Slide Number Placeholder 3"/>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4248531765"/>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5122912" cy="871538"/>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1" y="1005577"/>
            <a:ext cx="5111750" cy="3589046"/>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39576" indent="0">
              <a:buNone/>
              <a:defRPr sz="1200"/>
            </a:lvl2pPr>
            <a:lvl3pPr marL="879152" indent="0">
              <a:buNone/>
              <a:defRPr sz="900"/>
            </a:lvl3pPr>
            <a:lvl4pPr marL="1318728" indent="0">
              <a:buNone/>
              <a:defRPr sz="900"/>
            </a:lvl4pPr>
            <a:lvl5pPr marL="1758303" indent="0">
              <a:buNone/>
              <a:defRPr sz="900"/>
            </a:lvl5pPr>
            <a:lvl6pPr marL="2197879" indent="0">
              <a:buNone/>
              <a:defRPr sz="900"/>
            </a:lvl6pPr>
            <a:lvl7pPr marL="2637455" indent="0">
              <a:buNone/>
              <a:defRPr sz="900"/>
            </a:lvl7pPr>
            <a:lvl8pPr marL="3077031" indent="0">
              <a:buNone/>
              <a:defRPr sz="900"/>
            </a:lvl8pPr>
            <a:lvl9pPr marL="3516607"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E0EEF84-CD90-4050-8FBB-6722F2D3BAE0}" type="datetime1">
              <a:rPr lang="en-GB" smtClean="0">
                <a:solidFill>
                  <a:prstClr val="black">
                    <a:tint val="75000"/>
                  </a:prstClr>
                </a:solidFill>
              </a:rPr>
              <a:pPr/>
              <a:t>10/07/2023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Draft v0.1 Jan 2020</a:t>
            </a:r>
          </a:p>
        </p:txBody>
      </p:sp>
      <p:sp>
        <p:nvSpPr>
          <p:cNvPr id="7" name="Slide Number Placeholder 6"/>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3263550314"/>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113593"/>
            <a:ext cx="5486400" cy="2432092"/>
          </a:xfrm>
        </p:spPr>
        <p:txBody>
          <a:bodyPr/>
          <a:lstStyle>
            <a:lvl1pPr marL="0" indent="0">
              <a:buNone/>
              <a:defRPr sz="3100"/>
            </a:lvl1pPr>
            <a:lvl2pPr marL="439576" indent="0">
              <a:buNone/>
              <a:defRPr sz="2700"/>
            </a:lvl2pPr>
            <a:lvl3pPr marL="879152" indent="0">
              <a:buNone/>
              <a:defRPr sz="2300"/>
            </a:lvl3pPr>
            <a:lvl4pPr marL="1318728" indent="0">
              <a:buNone/>
              <a:defRPr sz="2000"/>
            </a:lvl4pPr>
            <a:lvl5pPr marL="1758303" indent="0">
              <a:buNone/>
              <a:defRPr sz="2000"/>
            </a:lvl5pPr>
            <a:lvl6pPr marL="2197879" indent="0">
              <a:buNone/>
              <a:defRPr sz="2000"/>
            </a:lvl6pPr>
            <a:lvl7pPr marL="2637455" indent="0">
              <a:buNone/>
              <a:defRPr sz="2000"/>
            </a:lvl7pPr>
            <a:lvl8pPr marL="3077031" indent="0">
              <a:buNone/>
              <a:defRPr sz="2000"/>
            </a:lvl8pPr>
            <a:lvl9pPr marL="3516607" indent="0">
              <a:buNone/>
              <a:defRPr sz="2000"/>
            </a:lvl9pPr>
          </a:lstStyle>
          <a:p>
            <a:endParaRPr lang="en-GB" dirty="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39576" indent="0">
              <a:buNone/>
              <a:defRPr sz="1200"/>
            </a:lvl2pPr>
            <a:lvl3pPr marL="879152" indent="0">
              <a:buNone/>
              <a:defRPr sz="900"/>
            </a:lvl3pPr>
            <a:lvl4pPr marL="1318728" indent="0">
              <a:buNone/>
              <a:defRPr sz="900"/>
            </a:lvl4pPr>
            <a:lvl5pPr marL="1758303" indent="0">
              <a:buNone/>
              <a:defRPr sz="900"/>
            </a:lvl5pPr>
            <a:lvl6pPr marL="2197879" indent="0">
              <a:buNone/>
              <a:defRPr sz="900"/>
            </a:lvl6pPr>
            <a:lvl7pPr marL="2637455" indent="0">
              <a:buNone/>
              <a:defRPr sz="900"/>
            </a:lvl7pPr>
            <a:lvl8pPr marL="3077031" indent="0">
              <a:buNone/>
              <a:defRPr sz="900"/>
            </a:lvl8pPr>
            <a:lvl9pPr marL="35166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02380-4403-45C7-9BE9-BDA38012BF8D}" type="datetime1">
              <a:rPr lang="en-GB" smtClean="0">
                <a:solidFill>
                  <a:prstClr val="black">
                    <a:tint val="75000"/>
                  </a:prstClr>
                </a:solidFill>
              </a:rPr>
              <a:pPr/>
              <a:t>10/07/2023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Draft v0.1 Jan 2020</a:t>
            </a:r>
          </a:p>
        </p:txBody>
      </p:sp>
      <p:sp>
        <p:nvSpPr>
          <p:cNvPr id="7" name="Slide Number Placeholder 6"/>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1891484902"/>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6C1E65-9E05-4F3B-8624-728E04DD05B0}"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Draft v0.1 Jan 2020</a:t>
            </a: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1882118"/>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600532"/>
            <a:ext cx="5184576" cy="1026114"/>
          </a:xfrm>
        </p:spPr>
        <p:txBody>
          <a:bodyPr/>
          <a:lstStyle/>
          <a:p>
            <a:endParaRPr lang="en-GB" dirty="0"/>
          </a:p>
        </p:txBody>
      </p:sp>
      <p:sp>
        <p:nvSpPr>
          <p:cNvPr id="3" name="Content Placeholder 2"/>
          <p:cNvSpPr>
            <a:spLocks noGrp="1"/>
          </p:cNvSpPr>
          <p:nvPr>
            <p:ph idx="1"/>
          </p:nvPr>
        </p:nvSpPr>
        <p:spPr>
          <a:xfrm>
            <a:off x="457200" y="1869674"/>
            <a:ext cx="8229600" cy="2724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4201BE7-00F8-4495-8A2B-14334DF7C565}"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Draft v0.1 Jan 2020</a:t>
            </a: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6156176" y="123478"/>
            <a:ext cx="2819835" cy="950519"/>
            <a:chOff x="6156176" y="397095"/>
            <a:chExt cx="2819835" cy="950519"/>
          </a:xfrm>
        </p:grpSpPr>
        <p:grpSp>
          <p:nvGrpSpPr>
            <p:cNvPr id="9" name="Group 8"/>
            <p:cNvGrpSpPr/>
            <p:nvPr userDrawn="1"/>
          </p:nvGrpSpPr>
          <p:grpSpPr>
            <a:xfrm>
              <a:off x="6732240" y="411510"/>
              <a:ext cx="2243771" cy="936104"/>
              <a:chOff x="6142862" y="127120"/>
              <a:chExt cx="2833149" cy="873848"/>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022" y="140515"/>
                <a:ext cx="1914989" cy="86045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2862" y="127120"/>
                <a:ext cx="1914992" cy="860453"/>
              </a:xfrm>
              <a:prstGeom prst="rect">
                <a:avLst/>
              </a:prstGeom>
            </p:spPr>
          </p:pic>
        </p:grpSp>
        <p:pic>
          <p:nvPicPr>
            <p:cNvPr id="10" name="image2.jpeg"/>
            <p:cNvPicPr/>
            <p:nvPr userDrawn="1"/>
          </p:nvPicPr>
          <p:blipFill>
            <a:blip r:embed="rId4" cstate="print">
              <a:extLst>
                <a:ext uri="{28A0092B-C50C-407E-A947-70E740481C1C}">
                  <a14:useLocalDpi xmlns:a14="http://schemas.microsoft.com/office/drawing/2010/main" val="0"/>
                </a:ext>
              </a:extLst>
            </a:blip>
            <a:srcRect l="39609"/>
            <a:stretch>
              <a:fillRect/>
            </a:stretch>
          </p:blipFill>
          <p:spPr>
            <a:xfrm>
              <a:off x="6156176" y="397095"/>
              <a:ext cx="923935" cy="936170"/>
            </a:xfrm>
            <a:prstGeom prst="rect">
              <a:avLst/>
            </a:prstGeom>
            <a:ln w="12700">
              <a:miter lim="400000"/>
            </a:ln>
          </p:spPr>
        </p:pic>
      </p:grpSp>
    </p:spTree>
    <p:extLst>
      <p:ext uri="{BB962C8B-B14F-4D97-AF65-F5344CB8AC3E}">
        <p14:creationId xmlns:p14="http://schemas.microsoft.com/office/powerpoint/2010/main" val="1813780242"/>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720A2F-C5D1-4DF8-ABF8-380BF23FA6A2}"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Draft v0.1 Jan 2020</a:t>
            </a: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0662544"/>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
        <p:nvSpPr>
          <p:cNvPr id="2" name="Title 1"/>
          <p:cNvSpPr>
            <a:spLocks noGrp="1"/>
          </p:cNvSpPr>
          <p:nvPr>
            <p:ph type="title"/>
          </p:nvPr>
        </p:nvSpPr>
        <p:spPr>
          <a:xfrm>
            <a:off x="395537" y="411510"/>
            <a:ext cx="5112568" cy="81009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491633"/>
            <a:ext cx="4038600" cy="310299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91633"/>
            <a:ext cx="4038600" cy="310299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1DCD7603-FA15-4125-83E4-CE20604EAF60}" type="datetime1">
              <a:rPr lang="en-GB" smtClean="0">
                <a:solidFill>
                  <a:prstClr val="black">
                    <a:tint val="75000"/>
                  </a:prstClr>
                </a:solidFill>
              </a:rPr>
              <a:pPr/>
              <a:t>10/07/2023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Draft v0.1 Jan 2020</a:t>
            </a:r>
          </a:p>
        </p:txBody>
      </p:sp>
      <p:sp>
        <p:nvSpPr>
          <p:cNvPr id="7" name="Slide Number Placeholder 6"/>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16143877"/>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300" b="1"/>
            </a:lvl1pPr>
            <a:lvl2pPr marL="439576" indent="0">
              <a:buNone/>
              <a:defRPr sz="2000" b="1"/>
            </a:lvl2pPr>
            <a:lvl3pPr marL="879152" indent="0">
              <a:buNone/>
              <a:defRPr sz="1700" b="1"/>
            </a:lvl3pPr>
            <a:lvl4pPr marL="1318728" indent="0">
              <a:buNone/>
              <a:defRPr sz="1500" b="1"/>
            </a:lvl4pPr>
            <a:lvl5pPr marL="1758303" indent="0">
              <a:buNone/>
              <a:defRPr sz="1500" b="1"/>
            </a:lvl5pPr>
            <a:lvl6pPr marL="2197879" indent="0">
              <a:buNone/>
              <a:defRPr sz="1500" b="1"/>
            </a:lvl6pPr>
            <a:lvl7pPr marL="2637455" indent="0">
              <a:buNone/>
              <a:defRPr sz="1500" b="1"/>
            </a:lvl7pPr>
            <a:lvl8pPr marL="3077031" indent="0">
              <a:buNone/>
              <a:defRPr sz="1500" b="1"/>
            </a:lvl8pPr>
            <a:lvl9pPr marL="3516607"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300" b="1"/>
            </a:lvl1pPr>
            <a:lvl2pPr marL="439576" indent="0">
              <a:buNone/>
              <a:defRPr sz="2000" b="1"/>
            </a:lvl2pPr>
            <a:lvl3pPr marL="879152" indent="0">
              <a:buNone/>
              <a:defRPr sz="1700" b="1"/>
            </a:lvl3pPr>
            <a:lvl4pPr marL="1318728" indent="0">
              <a:buNone/>
              <a:defRPr sz="1500" b="1"/>
            </a:lvl4pPr>
            <a:lvl5pPr marL="1758303" indent="0">
              <a:buNone/>
              <a:defRPr sz="1500" b="1"/>
            </a:lvl5pPr>
            <a:lvl6pPr marL="2197879" indent="0">
              <a:buNone/>
              <a:defRPr sz="1500" b="1"/>
            </a:lvl6pPr>
            <a:lvl7pPr marL="2637455" indent="0">
              <a:buNone/>
              <a:defRPr sz="1500" b="1"/>
            </a:lvl7pPr>
            <a:lvl8pPr marL="3077031" indent="0">
              <a:buNone/>
              <a:defRPr sz="1500" b="1"/>
            </a:lvl8pPr>
            <a:lvl9pPr marL="351660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CC20B75-B318-4C16-91AC-207794A6AE8D}" type="datetime1">
              <a:rPr lang="en-GB" smtClean="0">
                <a:solidFill>
                  <a:prstClr val="black">
                    <a:tint val="75000"/>
                  </a:prstClr>
                </a:solidFill>
              </a:rPr>
              <a:pPr/>
              <a:t>10/07/2023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a:solidFill>
                  <a:prstClr val="black">
                    <a:tint val="75000"/>
                  </a:prstClr>
                </a:solidFill>
              </a:rPr>
              <a:t>Draft v0.1 Jan 2020</a:t>
            </a:r>
          </a:p>
        </p:txBody>
      </p:sp>
      <p:sp>
        <p:nvSpPr>
          <p:cNvPr id="9" name="Slide Number Placeholder 8"/>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6564950"/>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25742"/>
            <a:ext cx="8229600" cy="85725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7789E5-DD54-469C-B033-345E696BCCB3}" type="datetime1">
              <a:rPr lang="en-GB" smtClean="0">
                <a:solidFill>
                  <a:prstClr val="black">
                    <a:tint val="75000"/>
                  </a:prstClr>
                </a:solidFill>
              </a:rPr>
              <a:pPr/>
              <a:t>10/07/2023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prstClr val="black">
                    <a:tint val="75000"/>
                  </a:prstClr>
                </a:solidFill>
              </a:rPr>
              <a:t>Draft v0.1 Jan 2020</a:t>
            </a:r>
          </a:p>
        </p:txBody>
      </p:sp>
      <p:sp>
        <p:nvSpPr>
          <p:cNvPr id="5" name="Slide Number Placeholder 4"/>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2552454163"/>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5C4A2-779B-4BAC-AC57-7C9323FBDEE8}" type="datetime1">
              <a:rPr lang="en-GB" smtClean="0">
                <a:solidFill>
                  <a:prstClr val="black">
                    <a:tint val="75000"/>
                  </a:prstClr>
                </a:solidFill>
              </a:rPr>
              <a:pPr/>
              <a:t>10/07/2023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Draft v0.1 Jan 2020</a:t>
            </a:r>
          </a:p>
        </p:txBody>
      </p:sp>
      <p:sp>
        <p:nvSpPr>
          <p:cNvPr id="4" name="Slide Number Placeholder 3"/>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2901410262"/>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5122912" cy="871538"/>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1" y="1005577"/>
            <a:ext cx="5111750" cy="3589046"/>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39576" indent="0">
              <a:buNone/>
              <a:defRPr sz="1200"/>
            </a:lvl2pPr>
            <a:lvl3pPr marL="879152" indent="0">
              <a:buNone/>
              <a:defRPr sz="900"/>
            </a:lvl3pPr>
            <a:lvl4pPr marL="1318728" indent="0">
              <a:buNone/>
              <a:defRPr sz="900"/>
            </a:lvl4pPr>
            <a:lvl5pPr marL="1758303" indent="0">
              <a:buNone/>
              <a:defRPr sz="900"/>
            </a:lvl5pPr>
            <a:lvl6pPr marL="2197879" indent="0">
              <a:buNone/>
              <a:defRPr sz="900"/>
            </a:lvl6pPr>
            <a:lvl7pPr marL="2637455" indent="0">
              <a:buNone/>
              <a:defRPr sz="900"/>
            </a:lvl7pPr>
            <a:lvl8pPr marL="3077031" indent="0">
              <a:buNone/>
              <a:defRPr sz="900"/>
            </a:lvl8pPr>
            <a:lvl9pPr marL="3516607"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E0EEF84-CD90-4050-8FBB-6722F2D3BAE0}" type="datetime1">
              <a:rPr lang="en-GB" smtClean="0">
                <a:solidFill>
                  <a:prstClr val="black">
                    <a:tint val="75000"/>
                  </a:prstClr>
                </a:solidFill>
              </a:rPr>
              <a:pPr/>
              <a:t>10/07/2023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Draft v0.1 Jan 2020</a:t>
            </a:r>
          </a:p>
        </p:txBody>
      </p:sp>
      <p:sp>
        <p:nvSpPr>
          <p:cNvPr id="7" name="Slide Number Placeholder 6"/>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2100683429"/>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113593"/>
            <a:ext cx="5486400" cy="2432092"/>
          </a:xfrm>
        </p:spPr>
        <p:txBody>
          <a:bodyPr/>
          <a:lstStyle>
            <a:lvl1pPr marL="0" indent="0">
              <a:buNone/>
              <a:defRPr sz="3100"/>
            </a:lvl1pPr>
            <a:lvl2pPr marL="439576" indent="0">
              <a:buNone/>
              <a:defRPr sz="2700"/>
            </a:lvl2pPr>
            <a:lvl3pPr marL="879152" indent="0">
              <a:buNone/>
              <a:defRPr sz="2300"/>
            </a:lvl3pPr>
            <a:lvl4pPr marL="1318728" indent="0">
              <a:buNone/>
              <a:defRPr sz="2000"/>
            </a:lvl4pPr>
            <a:lvl5pPr marL="1758303" indent="0">
              <a:buNone/>
              <a:defRPr sz="2000"/>
            </a:lvl5pPr>
            <a:lvl6pPr marL="2197879" indent="0">
              <a:buNone/>
              <a:defRPr sz="2000"/>
            </a:lvl6pPr>
            <a:lvl7pPr marL="2637455" indent="0">
              <a:buNone/>
              <a:defRPr sz="2000"/>
            </a:lvl7pPr>
            <a:lvl8pPr marL="3077031" indent="0">
              <a:buNone/>
              <a:defRPr sz="2000"/>
            </a:lvl8pPr>
            <a:lvl9pPr marL="3516607" indent="0">
              <a:buNone/>
              <a:defRPr sz="2000"/>
            </a:lvl9pPr>
          </a:lstStyle>
          <a:p>
            <a:endParaRPr lang="en-GB" dirty="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39576" indent="0">
              <a:buNone/>
              <a:defRPr sz="1200"/>
            </a:lvl2pPr>
            <a:lvl3pPr marL="879152" indent="0">
              <a:buNone/>
              <a:defRPr sz="900"/>
            </a:lvl3pPr>
            <a:lvl4pPr marL="1318728" indent="0">
              <a:buNone/>
              <a:defRPr sz="900"/>
            </a:lvl4pPr>
            <a:lvl5pPr marL="1758303" indent="0">
              <a:buNone/>
              <a:defRPr sz="900"/>
            </a:lvl5pPr>
            <a:lvl6pPr marL="2197879" indent="0">
              <a:buNone/>
              <a:defRPr sz="900"/>
            </a:lvl6pPr>
            <a:lvl7pPr marL="2637455" indent="0">
              <a:buNone/>
              <a:defRPr sz="900"/>
            </a:lvl7pPr>
            <a:lvl8pPr marL="3077031" indent="0">
              <a:buNone/>
              <a:defRPr sz="900"/>
            </a:lvl8pPr>
            <a:lvl9pPr marL="35166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02380-4403-45C7-9BE9-BDA38012BF8D}" type="datetime1">
              <a:rPr lang="en-GB" smtClean="0">
                <a:solidFill>
                  <a:prstClr val="black">
                    <a:tint val="75000"/>
                  </a:prstClr>
                </a:solidFill>
              </a:rPr>
              <a:pPr/>
              <a:t>10/07/2023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Draft v0.1 Jan 2020</a:t>
            </a:r>
          </a:p>
        </p:txBody>
      </p:sp>
      <p:sp>
        <p:nvSpPr>
          <p:cNvPr id="7" name="Slide Number Placeholder 6"/>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1162"/>
          <a:stretch/>
        </p:blipFill>
        <p:spPr>
          <a:xfrm>
            <a:off x="4952510" y="1"/>
            <a:ext cx="4191490" cy="1113588"/>
          </a:xfrm>
          <a:prstGeom prst="rect">
            <a:avLst/>
          </a:prstGeom>
        </p:spPr>
      </p:pic>
    </p:spTree>
    <p:extLst>
      <p:ext uri="{BB962C8B-B14F-4D97-AF65-F5344CB8AC3E}">
        <p14:creationId xmlns:p14="http://schemas.microsoft.com/office/powerpoint/2010/main" val="1007576050"/>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6C1E65-9E05-4F3B-8624-728E04DD05B0}"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Draft v0.1 Jan 2020</a:t>
            </a:r>
          </a:p>
        </p:txBody>
      </p:sp>
      <p:sp>
        <p:nvSpPr>
          <p:cNvPr id="6" name="Slide Number Placeholder 5"/>
          <p:cNvSpPr>
            <a:spLocks noGrp="1"/>
          </p:cNvSpPr>
          <p:nvPr>
            <p:ph type="sldNum" sz="quarter" idx="12"/>
          </p:nvPr>
        </p:nvSpPr>
        <p:spPr/>
        <p:txBody>
          <a:body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8159406"/>
      </p:ext>
    </p:extLst>
  </p:cSld>
  <p:clrMapOvr>
    <a:masterClrMapping/>
  </p:clrMapOvr>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7916" tIns="43957" rIns="87916" bIns="4395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87916" tIns="43957" rIns="87916" bIns="43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6"/>
            <a:ext cx="2133600" cy="273844"/>
          </a:xfrm>
          <a:prstGeom prst="rect">
            <a:avLst/>
          </a:prstGeom>
        </p:spPr>
        <p:txBody>
          <a:bodyPr vert="horz" lIns="87916" tIns="43957" rIns="87916" bIns="43957" rtlCol="0" anchor="ctr"/>
          <a:lstStyle>
            <a:lvl1pPr algn="l">
              <a:defRPr sz="1200">
                <a:solidFill>
                  <a:schemeClr val="tx1">
                    <a:tint val="75000"/>
                  </a:schemeClr>
                </a:solidFill>
              </a:defRPr>
            </a:lvl1pPr>
          </a:lstStyle>
          <a:p>
            <a:fld id="{098F3BB3-3600-4FCF-A038-7789FC7E06A4}"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87916" tIns="43957" rIns="87916" bIns="43957" rtlCol="0" anchor="ctr"/>
          <a:lstStyle>
            <a:lvl1pPr algn="ctr">
              <a:defRPr sz="1200">
                <a:solidFill>
                  <a:schemeClr val="tx1">
                    <a:tint val="75000"/>
                  </a:schemeClr>
                </a:solidFill>
              </a:defRPr>
            </a:lvl1pPr>
          </a:lstStyle>
          <a:p>
            <a:r>
              <a:rPr lang="en-GB" dirty="0">
                <a:solidFill>
                  <a:prstClr val="black">
                    <a:tint val="75000"/>
                  </a:prstClr>
                </a:solidFill>
              </a:rPr>
              <a:t>Draft v0.1 Jan 2020</a:t>
            </a:r>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87916" tIns="43957" rIns="87916" bIns="43957" rtlCol="0" anchor="ctr"/>
          <a:lstStyle>
            <a:lvl1pPr algn="r">
              <a:defRPr sz="1200">
                <a:solidFill>
                  <a:schemeClr val="tx1">
                    <a:tint val="75000"/>
                  </a:schemeClr>
                </a:solidFill>
              </a:defRPr>
            </a:lvl1p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7969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hf sldNum="0" hdr="0" dt="0"/>
  <p:txStyles>
    <p:titleStyle>
      <a:lvl1pPr algn="ctr" defTabSz="879152" rtl="0" eaLnBrk="1" latinLnBrk="0" hangingPunct="1">
        <a:spcBef>
          <a:spcPct val="0"/>
        </a:spcBef>
        <a:buNone/>
        <a:defRPr sz="4300" kern="1200">
          <a:solidFill>
            <a:schemeClr val="tx1"/>
          </a:solidFill>
          <a:latin typeface="+mj-lt"/>
          <a:ea typeface="+mj-ea"/>
          <a:cs typeface="+mj-cs"/>
        </a:defRPr>
      </a:lvl1pPr>
    </p:titleStyle>
    <p:bodyStyle>
      <a:lvl1pPr marL="329682" indent="-329682" algn="l" defTabSz="8791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1pPr>
      <a:lvl2pPr marL="714311" indent="-274735" algn="l" defTabSz="8791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2pPr>
      <a:lvl3pPr marL="1098940" indent="-219788" algn="l" defTabSz="8791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38516"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78092"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17668"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7916" tIns="43957" rIns="87916" bIns="4395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87916" tIns="43957" rIns="87916" bIns="43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6"/>
            <a:ext cx="2133600" cy="273844"/>
          </a:xfrm>
          <a:prstGeom prst="rect">
            <a:avLst/>
          </a:prstGeom>
        </p:spPr>
        <p:txBody>
          <a:bodyPr vert="horz" lIns="87916" tIns="43957" rIns="87916" bIns="43957" rtlCol="0" anchor="ctr"/>
          <a:lstStyle>
            <a:lvl1pPr algn="l">
              <a:defRPr sz="1200">
                <a:solidFill>
                  <a:schemeClr val="tx1">
                    <a:tint val="75000"/>
                  </a:schemeClr>
                </a:solidFill>
              </a:defRPr>
            </a:lvl1pPr>
          </a:lstStyle>
          <a:p>
            <a:fld id="{098F3BB3-3600-4FCF-A038-7789FC7E06A4}" type="datetime1">
              <a:rPr lang="en-GB" smtClean="0">
                <a:solidFill>
                  <a:prstClr val="black">
                    <a:tint val="75000"/>
                  </a:prstClr>
                </a:solidFill>
              </a:rPr>
              <a:pPr/>
              <a:t>10/07/2023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87916" tIns="43957" rIns="87916" bIns="43957" rtlCol="0" anchor="ctr"/>
          <a:lstStyle>
            <a:lvl1pPr algn="ctr">
              <a:defRPr sz="1200">
                <a:solidFill>
                  <a:schemeClr val="tx1">
                    <a:tint val="75000"/>
                  </a:schemeClr>
                </a:solidFill>
              </a:defRPr>
            </a:lvl1pPr>
          </a:lstStyle>
          <a:p>
            <a:r>
              <a:rPr lang="en-GB" dirty="0">
                <a:solidFill>
                  <a:prstClr val="black">
                    <a:tint val="75000"/>
                  </a:prstClr>
                </a:solidFill>
              </a:rPr>
              <a:t>Draft v0.1 Jan 2020</a:t>
            </a:r>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87916" tIns="43957" rIns="87916" bIns="43957" rtlCol="0" anchor="ctr"/>
          <a:lstStyle>
            <a:lvl1pPr algn="r">
              <a:defRPr sz="1200">
                <a:solidFill>
                  <a:schemeClr val="tx1">
                    <a:tint val="75000"/>
                  </a:schemeClr>
                </a:solidFill>
              </a:defRPr>
            </a:lvl1pPr>
          </a:lstStyle>
          <a:p>
            <a:fld id="{461460A3-3E45-4622-AE80-B098467799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358891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mc:AlternateContent xmlns:mc="http://schemas.openxmlformats.org/markup-compatibility/2006" xmlns:p14="http://schemas.microsoft.com/office/powerpoint/2010/main">
    <mc:Choice Requires="p14">
      <p:transition p14:dur="300" advClick="0" advTm="30000">
        <p:wipe/>
      </p:transition>
    </mc:Choice>
    <mc:Fallback xmlns="">
      <p:transition advClick="0" advTm="30000">
        <p:wipe/>
      </p:transition>
    </mc:Fallback>
  </mc:AlternateContent>
  <p:hf sldNum="0" hdr="0" dt="0"/>
  <p:txStyles>
    <p:titleStyle>
      <a:lvl1pPr algn="ctr" defTabSz="879152" rtl="0" eaLnBrk="1" latinLnBrk="0" hangingPunct="1">
        <a:spcBef>
          <a:spcPct val="0"/>
        </a:spcBef>
        <a:buNone/>
        <a:defRPr sz="4300" kern="1200">
          <a:solidFill>
            <a:schemeClr val="tx1"/>
          </a:solidFill>
          <a:latin typeface="+mj-lt"/>
          <a:ea typeface="+mj-ea"/>
          <a:cs typeface="+mj-cs"/>
        </a:defRPr>
      </a:lvl1pPr>
    </p:titleStyle>
    <p:bodyStyle>
      <a:lvl1pPr marL="329682" indent="-329682" algn="l" defTabSz="8791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1pPr>
      <a:lvl2pPr marL="714311" indent="-274735" algn="l" defTabSz="8791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2pPr>
      <a:lvl3pPr marL="1098940" indent="-219788" algn="l" defTabSz="8791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38516"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78092"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17668"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forms.office.com/Pages/ResponsePage.aspx?id=Ay0n7XT-B02VKvOhXtOqQIqRblSHRXxOu1cWfh8KQ4JUMFQ0TUdMVVhERE9SMEZRVzFYTTZIOVNNTi4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31" y="160337"/>
            <a:ext cx="8136904" cy="1026114"/>
          </a:xfrm>
        </p:spPr>
        <p:txBody>
          <a:bodyPr>
            <a:noAutofit/>
          </a:bodyPr>
          <a:lstStyle/>
          <a:p>
            <a:pPr algn="l"/>
            <a:br>
              <a:rPr lang="en-GB" sz="2800" dirty="0">
                <a:solidFill>
                  <a:srgbClr val="0070C0"/>
                </a:solidFill>
              </a:rPr>
            </a:br>
            <a:br>
              <a:rPr lang="en-GB" sz="2800" dirty="0">
                <a:solidFill>
                  <a:srgbClr val="0070C0"/>
                </a:solidFill>
              </a:rPr>
            </a:br>
            <a:r>
              <a:rPr lang="en-GB" sz="2800" dirty="0">
                <a:solidFill>
                  <a:srgbClr val="0070C0"/>
                </a:solidFill>
              </a:rPr>
              <a:t>          </a:t>
            </a:r>
            <a:r>
              <a:rPr lang="en-GB" sz="2400" dirty="0">
                <a:solidFill>
                  <a:srgbClr val="0070C0"/>
                </a:solidFill>
              </a:rPr>
              <a:t>Leadership development programme</a:t>
            </a:r>
            <a:br>
              <a:rPr lang="en-GB" sz="2400" dirty="0">
                <a:solidFill>
                  <a:srgbClr val="0070C0"/>
                </a:solidFill>
              </a:rPr>
            </a:br>
            <a:r>
              <a:rPr lang="en-GB" sz="2400" dirty="0">
                <a:solidFill>
                  <a:srgbClr val="0070C0"/>
                </a:solidFill>
              </a:rPr>
              <a:t>            </a:t>
            </a:r>
            <a:r>
              <a:rPr lang="en-GB" sz="2000" dirty="0">
                <a:solidFill>
                  <a:schemeClr val="bg1">
                    <a:lumMod val="50000"/>
                  </a:schemeClr>
                </a:solidFill>
              </a:rPr>
              <a:t>How we got here….</a:t>
            </a:r>
            <a:br>
              <a:rPr lang="en-GB" sz="2800" dirty="0">
                <a:solidFill>
                  <a:srgbClr val="0070C0"/>
                </a:solidFill>
              </a:rPr>
            </a:br>
            <a:br>
              <a:rPr lang="en-GB" sz="2800" dirty="0">
                <a:solidFill>
                  <a:srgbClr val="0070C0"/>
                </a:solidFill>
              </a:rPr>
            </a:br>
            <a:endParaRPr lang="en-GB" sz="1400" dirty="0">
              <a:solidFill>
                <a:schemeClr val="bg1">
                  <a:lumMod val="50000"/>
                </a:schemeClr>
              </a:solidFill>
            </a:endParaRPr>
          </a:p>
        </p:txBody>
      </p:sp>
      <p:cxnSp>
        <p:nvCxnSpPr>
          <p:cNvPr id="7" name="Straight Connector 6"/>
          <p:cNvCxnSpPr/>
          <p:nvPr/>
        </p:nvCxnSpPr>
        <p:spPr>
          <a:xfrm>
            <a:off x="0" y="1293912"/>
            <a:ext cx="875263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AutoShape 10" descr="Home - Cheshire &amp; Merseyside Health &amp; Care Partne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79152"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AutoShape 12" descr="Home - Cheshire &amp; Merseyside Health &amp; Care Partne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79152"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5201AC9D-ACB3-424E-A342-808954C83825}"/>
              </a:ext>
            </a:extLst>
          </p:cNvPr>
          <p:cNvSpPr txBox="1"/>
          <p:nvPr/>
        </p:nvSpPr>
        <p:spPr>
          <a:xfrm>
            <a:off x="106020" y="1131590"/>
            <a:ext cx="8425925" cy="4393510"/>
          </a:xfrm>
          <a:prstGeom prst="rect">
            <a:avLst/>
          </a:prstGeom>
          <a:noFill/>
        </p:spPr>
        <p:txBody>
          <a:bodyPr wrap="square" rtlCol="0">
            <a:spAutoFit/>
          </a:bodyPr>
          <a:lstStyle/>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WRES* Findings</a:t>
            </a:r>
          </a:p>
          <a:p>
            <a:pPr marL="725326" lvl="1" indent="-285750">
              <a:buFont typeface="Wingdings" panose="05000000000000000000" pitchFamily="2" charset="2"/>
              <a:buChar char="q"/>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Representation peaks at AfC B3&amp;5, little representation in managerial positions</a:t>
            </a:r>
          </a:p>
          <a:p>
            <a:pPr marL="725326" lvl="1" indent="-285750">
              <a:buFont typeface="Wingdings" panose="05000000000000000000" pitchFamily="2" charset="2"/>
              <a:buChar char="q"/>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Minority Ethnic colleagues more likely to experience discrimination and bullying</a:t>
            </a:r>
          </a:p>
          <a:p>
            <a:pPr marL="725326" lvl="1" indent="-285750">
              <a:buFont typeface="Wingdings" panose="05000000000000000000" pitchFamily="2" charset="2"/>
              <a:buChar char="q"/>
              <a:defRPr/>
            </a:pPr>
            <a:r>
              <a:rPr lang="en-GB" sz="1050" dirty="0">
                <a:solidFill>
                  <a:prstClr val="black"/>
                </a:solidFill>
                <a:latin typeface="Arial"/>
              </a:rPr>
              <a:t>Less likely to undertake non mandatory training</a:t>
            </a:r>
            <a:endParaRPr kumimoji="0" lang="en-GB"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100" dirty="0">
                <a:solidFill>
                  <a:prstClr val="black"/>
                </a:solidFill>
                <a:latin typeface="Arial"/>
              </a:rPr>
              <a:t>Content shaped thorough the </a:t>
            </a:r>
            <a:r>
              <a:rPr lang="en-GB" sz="1100" dirty="0">
                <a:solidFill>
                  <a:srgbClr val="0070C0"/>
                </a:solidFill>
                <a:latin typeface="Arial"/>
              </a:rPr>
              <a:t>lived experience </a:t>
            </a:r>
            <a:r>
              <a:rPr lang="en-GB" sz="1100" dirty="0">
                <a:solidFill>
                  <a:prstClr val="black"/>
                </a:solidFill>
                <a:latin typeface="Arial"/>
              </a:rPr>
              <a:t>of staff shared via f</a:t>
            </a:r>
            <a:r>
              <a:rPr kumimoji="0" lang="en-GB" sz="1100" b="0" i="0" u="none" strike="noStrike" kern="1200" cap="none" spc="0" normalizeH="0" baseline="0" noProof="0" dirty="0" err="1">
                <a:ln>
                  <a:noFill/>
                </a:ln>
                <a:solidFill>
                  <a:prstClr val="black"/>
                </a:solidFill>
                <a:effectLst/>
                <a:uLnTx/>
                <a:uFillTx/>
                <a:latin typeface="Arial"/>
                <a:ea typeface="+mn-ea"/>
                <a:cs typeface="+mn-cs"/>
              </a:rPr>
              <a:t>eedback</a:t>
            </a:r>
            <a:r>
              <a:rPr kumimoji="0" lang="en-GB" sz="1100" b="0" i="0" u="none" strike="noStrike" kern="1200" cap="none" spc="0" normalizeH="0" baseline="0" noProof="0" dirty="0">
                <a:ln>
                  <a:noFill/>
                </a:ln>
                <a:solidFill>
                  <a:prstClr val="black"/>
                </a:solidFill>
                <a:effectLst/>
                <a:uLnTx/>
                <a:uFillTx/>
                <a:latin typeface="Arial"/>
                <a:ea typeface="+mn-ea"/>
                <a:cs typeface="+mn-cs"/>
              </a:rPr>
              <a:t> from Cultural Diversity Networks</a:t>
            </a:r>
          </a:p>
          <a:p>
            <a:pPr marR="0" lvl="0" algn="l" defTabSz="879152" rtl="0" eaLnBrk="1" fontAlgn="auto" latinLnBrk="0" hangingPunct="1">
              <a:lnSpc>
                <a:spcPct val="100000"/>
              </a:lnSpc>
              <a:spcBef>
                <a:spcPts val="0"/>
              </a:spcBef>
              <a:spcAft>
                <a:spcPts val="0"/>
              </a:spcAft>
              <a:buClrTx/>
              <a:buSzTx/>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Wingdings" panose="05000000000000000000" pitchFamily="2" charset="2"/>
              <a:buChar char="q"/>
              <a:defRPr/>
            </a:pPr>
            <a:r>
              <a:rPr lang="en-GB" sz="1100" dirty="0">
                <a:solidFill>
                  <a:prstClr val="black"/>
                </a:solidFill>
                <a:latin typeface="Arial"/>
              </a:rPr>
              <a:t>Elevate is a collaboration</a:t>
            </a:r>
            <a:r>
              <a:rPr kumimoji="0" lang="en-GB" sz="1100" b="0" i="0" u="none" strike="noStrike" kern="1200" cap="none" spc="0" normalizeH="0" baseline="0" noProof="0" dirty="0">
                <a:ln>
                  <a:noFill/>
                </a:ln>
                <a:solidFill>
                  <a:prstClr val="black"/>
                </a:solidFill>
                <a:effectLst/>
                <a:uLnTx/>
                <a:uFillTx/>
                <a:latin typeface="Arial"/>
                <a:ea typeface="+mn-ea"/>
                <a:cs typeface="+mn-cs"/>
              </a:rPr>
              <a:t> across East &amp; Mid Cheshire, Countess of Chester and now Liverpool University Hospitals NHS Trusts</a:t>
            </a: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Programme initially ran as the BAME** Leadership</a:t>
            </a:r>
            <a:r>
              <a:rPr lang="en-GB" sz="1100" dirty="0">
                <a:solidFill>
                  <a:prstClr val="black"/>
                </a:solidFill>
                <a:latin typeface="Arial"/>
              </a:rPr>
              <a:t> Programme in 2022 and reflects positive action to encourage greater levels of diverse leadership in the NHS</a:t>
            </a:r>
          </a:p>
          <a:p>
            <a:pPr marR="0" lvl="0" algn="l" defTabSz="879152" rtl="0" eaLnBrk="1" fontAlgn="auto" latinLnBrk="0" hangingPunct="1">
              <a:lnSpc>
                <a:spcPct val="100000"/>
              </a:lnSpc>
              <a:spcBef>
                <a:spcPts val="0"/>
              </a:spcBef>
              <a:spcAft>
                <a:spcPts val="0"/>
              </a:spcAft>
              <a:buClrTx/>
              <a:buSzTx/>
              <a:tabLst/>
              <a:defRPr/>
            </a:pPr>
            <a:endParaRPr lang="en-GB" sz="1100" dirty="0">
              <a:solidFill>
                <a:prstClr val="black"/>
              </a:solidFill>
              <a:latin typeface="Arial"/>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100" dirty="0">
                <a:solidFill>
                  <a:prstClr val="black"/>
                </a:solidFill>
                <a:latin typeface="Arial"/>
              </a:rPr>
              <a:t>Programme (and delegate places) funded c/o Cheshire &amp; Merseyside People Board and Health Education England</a:t>
            </a: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100" dirty="0">
                <a:solidFill>
                  <a:srgbClr val="0070C0"/>
                </a:solidFill>
                <a:latin typeface="Arial"/>
              </a:rPr>
              <a:t>Re-branded to Elevate for 2023 </a:t>
            </a:r>
            <a:r>
              <a:rPr lang="en-GB" sz="1100" dirty="0">
                <a:solidFill>
                  <a:prstClr val="black"/>
                </a:solidFill>
                <a:latin typeface="Arial"/>
              </a:rPr>
              <a:t>the new name reflects the evolving conversation around use of the acronym BAME and reflects the overarching objective to elevate colleagues from minority ethnic communities into leadership positions across the NHS.</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100" dirty="0">
                <a:solidFill>
                  <a:prstClr val="black"/>
                </a:solidFill>
                <a:latin typeface="Arial"/>
              </a:rPr>
              <a:t>A further </a:t>
            </a:r>
            <a:r>
              <a:rPr lang="en-GB" sz="1100" dirty="0">
                <a:solidFill>
                  <a:srgbClr val="0070C0"/>
                </a:solidFill>
                <a:latin typeface="Arial"/>
              </a:rPr>
              <a:t>48 delegates across 4 Trusts </a:t>
            </a:r>
            <a:r>
              <a:rPr lang="en-GB" sz="1100" dirty="0">
                <a:solidFill>
                  <a:prstClr val="black"/>
                </a:solidFill>
                <a:latin typeface="Arial"/>
              </a:rPr>
              <a:t>will progress through the programme in 2023</a:t>
            </a: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100" dirty="0">
                <a:solidFill>
                  <a:srgbClr val="0070C0"/>
                </a:solidFill>
                <a:latin typeface="Arial"/>
              </a:rPr>
              <a:t>Target audience</a:t>
            </a:r>
            <a:r>
              <a:rPr lang="en-GB" sz="1100" dirty="0">
                <a:solidFill>
                  <a:prstClr val="black"/>
                </a:solidFill>
                <a:latin typeface="Arial"/>
              </a:rPr>
              <a:t> are colleagues from Black Asian and Minority Ethnic communities at </a:t>
            </a:r>
            <a:r>
              <a:rPr lang="en-GB" sz="1100" dirty="0">
                <a:solidFill>
                  <a:srgbClr val="0070C0"/>
                </a:solidFill>
                <a:latin typeface="Arial"/>
              </a:rPr>
              <a:t>AfC B4, B5 B6  or clinical equivalent</a:t>
            </a:r>
            <a:endParaRPr kumimoji="0" lang="en-GB" sz="1100" b="0" i="0" u="none" strike="noStrike" kern="1200" cap="none" spc="0" normalizeH="0" baseline="0" noProof="0" dirty="0">
              <a:ln>
                <a:noFill/>
              </a:ln>
              <a:solidFill>
                <a:srgbClr val="0070C0"/>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Programme has been enhanced with </a:t>
            </a:r>
            <a:r>
              <a:rPr kumimoji="0" lang="en-GB" sz="1100" b="0" i="0" u="none" strike="noStrike" kern="1200" cap="none" spc="0" normalizeH="0" baseline="0" noProof="0" dirty="0">
                <a:ln>
                  <a:noFill/>
                </a:ln>
                <a:solidFill>
                  <a:srgbClr val="0070C0"/>
                </a:solidFill>
                <a:effectLst/>
                <a:uLnTx/>
                <a:uFillTx/>
                <a:latin typeface="Arial"/>
                <a:ea typeface="+mn-ea"/>
                <a:cs typeface="+mn-cs"/>
              </a:rPr>
              <a:t>improved pre/post course evaluation </a:t>
            </a:r>
            <a:r>
              <a:rPr kumimoji="0" lang="en-GB" sz="11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879152"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p>
            <a:pPr marR="0" lvl="0" algn="l" defTabSz="879152" rtl="0" eaLnBrk="1" fontAlgn="auto" latinLnBrk="0" hangingPunct="1">
              <a:lnSpc>
                <a:spcPct val="100000"/>
              </a:lnSpc>
              <a:spcBef>
                <a:spcPts val="0"/>
              </a:spcBef>
              <a:spcAft>
                <a:spcPts val="0"/>
              </a:spcAft>
              <a:buClrTx/>
              <a:buSzTx/>
              <a:tabLst/>
              <a:defRPr/>
            </a:pPr>
            <a:endParaRPr kumimoji="0" lang="en-GB" sz="17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BF65A51C-5403-4434-893C-9DA83324C62B}"/>
              </a:ext>
            </a:extLst>
          </p:cNvPr>
          <p:cNvSpPr txBox="1"/>
          <p:nvPr/>
        </p:nvSpPr>
        <p:spPr>
          <a:xfrm>
            <a:off x="6372200" y="4943445"/>
            <a:ext cx="4465485" cy="200055"/>
          </a:xfrm>
          <a:prstGeom prst="rect">
            <a:avLst/>
          </a:prstGeom>
          <a:noFill/>
        </p:spPr>
        <p:txBody>
          <a:bodyPr wrap="square" rtlCol="0">
            <a:spAutoFit/>
          </a:bodyPr>
          <a:lstStyle/>
          <a:p>
            <a:pPr marL="0" marR="0" lvl="0" indent="0" algn="l" defTabSz="879152"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*Workforce Race Equality Standard  **Black Asian Minority Ethnic</a:t>
            </a:r>
          </a:p>
        </p:txBody>
      </p:sp>
      <p:pic>
        <p:nvPicPr>
          <p:cNvPr id="3" name="Picture 2" descr="A colorful squares on a black background&#10;&#10;Description automatically generated with low confidence">
            <a:extLst>
              <a:ext uri="{FF2B5EF4-FFF2-40B4-BE49-F238E27FC236}">
                <a16:creationId xmlns:a16="http://schemas.microsoft.com/office/drawing/2014/main" id="{32759F4D-9F50-7F2B-78D1-D5445EDBF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06" y="172223"/>
            <a:ext cx="879645" cy="1014400"/>
          </a:xfrm>
          <a:prstGeom prst="rect">
            <a:avLst/>
          </a:prstGeom>
        </p:spPr>
      </p:pic>
    </p:spTree>
    <p:extLst>
      <p:ext uri="{BB962C8B-B14F-4D97-AF65-F5344CB8AC3E}">
        <p14:creationId xmlns:p14="http://schemas.microsoft.com/office/powerpoint/2010/main" val="4277061396"/>
      </p:ext>
    </p:extLst>
  </p:cSld>
  <p:clrMapOvr>
    <a:masterClrMapping/>
  </p:clrMapOvr>
  <mc:AlternateContent xmlns:mc="http://schemas.openxmlformats.org/markup-compatibility/2006" xmlns:p14="http://schemas.microsoft.com/office/powerpoint/2010/main">
    <mc:Choice Requires="p14">
      <p:transition p14:dur="300" advClick="0" advTm="31311">
        <p:wipe/>
      </p:transition>
    </mc:Choice>
    <mc:Fallback xmlns="">
      <p:transition advClick="0" advTm="31311">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stuffed&#10;&#10;Description automatically generated">
            <a:extLst>
              <a:ext uri="{FF2B5EF4-FFF2-40B4-BE49-F238E27FC236}">
                <a16:creationId xmlns:a16="http://schemas.microsoft.com/office/drawing/2014/main" id="{98E94524-CA0C-8F34-FA28-944EFB8515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24"/>
          <a:stretch/>
        </p:blipFill>
        <p:spPr>
          <a:xfrm rot="5400000">
            <a:off x="-543031" y="543031"/>
            <a:ext cx="5143500" cy="4057438"/>
          </a:xfrm>
          <a:prstGeom prst="rect">
            <a:avLst/>
          </a:prstGeom>
        </p:spPr>
      </p:pic>
      <p:pic>
        <p:nvPicPr>
          <p:cNvPr id="6" name="Picture 5">
            <a:extLst>
              <a:ext uri="{FF2B5EF4-FFF2-40B4-BE49-F238E27FC236}">
                <a16:creationId xmlns:a16="http://schemas.microsoft.com/office/drawing/2014/main" id="{06B9940B-3D54-E55A-787B-B4E9F05EFC06}"/>
              </a:ext>
            </a:extLst>
          </p:cNvPr>
          <p:cNvPicPr>
            <a:picLocks noChangeAspect="1"/>
          </p:cNvPicPr>
          <p:nvPr/>
        </p:nvPicPr>
        <p:blipFill>
          <a:blip r:embed="rId3"/>
          <a:stretch>
            <a:fillRect/>
          </a:stretch>
        </p:blipFill>
        <p:spPr>
          <a:xfrm>
            <a:off x="4129407" y="1311083"/>
            <a:ext cx="4917634" cy="1370260"/>
          </a:xfrm>
          <a:prstGeom prst="rect">
            <a:avLst/>
          </a:prstGeom>
        </p:spPr>
      </p:pic>
      <p:sp>
        <p:nvSpPr>
          <p:cNvPr id="7" name="TextBox 6">
            <a:extLst>
              <a:ext uri="{FF2B5EF4-FFF2-40B4-BE49-F238E27FC236}">
                <a16:creationId xmlns:a16="http://schemas.microsoft.com/office/drawing/2014/main" id="{FAFE1139-C352-FFA6-DA59-4BAD381E64D8}"/>
              </a:ext>
            </a:extLst>
          </p:cNvPr>
          <p:cNvSpPr txBox="1"/>
          <p:nvPr/>
        </p:nvSpPr>
        <p:spPr>
          <a:xfrm>
            <a:off x="4211960" y="2787774"/>
            <a:ext cx="4752528" cy="2785378"/>
          </a:xfrm>
          <a:prstGeom prst="rect">
            <a:avLst/>
          </a:prstGeom>
          <a:noFill/>
        </p:spPr>
        <p:txBody>
          <a:bodyPr wrap="square" rtlCol="0">
            <a:spAutoFit/>
          </a:bodyPr>
          <a:lstStyle/>
          <a:p>
            <a:r>
              <a:rPr lang="en-GB" sz="1100" b="1" dirty="0">
                <a:solidFill>
                  <a:srgbClr val="0070C0"/>
                </a:solidFill>
              </a:rPr>
              <a:t>Key dates:</a:t>
            </a:r>
            <a:endParaRPr lang="en-GB" sz="1100" dirty="0"/>
          </a:p>
          <a:p>
            <a:r>
              <a:rPr lang="en-GB" sz="1100" dirty="0"/>
              <a:t>w/c 10</a:t>
            </a:r>
            <a:r>
              <a:rPr lang="en-GB" sz="1100" baseline="30000" dirty="0"/>
              <a:t>th</a:t>
            </a:r>
            <a:r>
              <a:rPr lang="en-GB" sz="1100" dirty="0"/>
              <a:t> July		Trust wide comms commence</a:t>
            </a:r>
          </a:p>
          <a:p>
            <a:r>
              <a:rPr lang="en-GB" sz="1100" dirty="0"/>
              <a:t>		</a:t>
            </a:r>
            <a:r>
              <a:rPr lang="en-GB" sz="1100" dirty="0">
                <a:hlinkClick r:id="rId4"/>
              </a:rPr>
              <a:t>Applications open</a:t>
            </a:r>
            <a:endParaRPr lang="en-GB" sz="1100" dirty="0"/>
          </a:p>
          <a:p>
            <a:endParaRPr lang="en-GB" sz="1100" dirty="0"/>
          </a:p>
          <a:p>
            <a:r>
              <a:rPr lang="en-GB" sz="1100" dirty="0"/>
              <a:t>4</a:t>
            </a:r>
            <a:r>
              <a:rPr lang="en-GB" sz="1100" baseline="30000" dirty="0"/>
              <a:t>th</a:t>
            </a:r>
            <a:r>
              <a:rPr lang="en-GB" sz="1100" dirty="0"/>
              <a:t> August		Application window closed</a:t>
            </a:r>
          </a:p>
          <a:p>
            <a:endParaRPr lang="en-GB" sz="1100" dirty="0"/>
          </a:p>
          <a:p>
            <a:r>
              <a:rPr lang="en-GB" sz="1100" dirty="0"/>
              <a:t>w/c 10</a:t>
            </a:r>
            <a:r>
              <a:rPr lang="en-GB" sz="1100" baseline="30000" dirty="0"/>
              <a:t>th</a:t>
            </a:r>
            <a:r>
              <a:rPr lang="en-GB" sz="1100" dirty="0"/>
              <a:t> August 	Shortlisting</a:t>
            </a:r>
          </a:p>
          <a:p>
            <a:endParaRPr lang="en-GB" sz="1100" dirty="0"/>
          </a:p>
          <a:p>
            <a:r>
              <a:rPr lang="en-GB" sz="1100" dirty="0"/>
              <a:t>16</a:t>
            </a:r>
            <a:r>
              <a:rPr lang="en-GB" sz="1100" baseline="30000" dirty="0"/>
              <a:t>th</a:t>
            </a:r>
            <a:r>
              <a:rPr lang="en-GB" sz="1100" dirty="0"/>
              <a:t> August		Managers informed if their staff 			have been awarded a place</a:t>
            </a:r>
          </a:p>
          <a:p>
            <a:r>
              <a:rPr lang="en-GB" sz="1100" dirty="0"/>
              <a:t>		Delegates also informed</a:t>
            </a:r>
          </a:p>
          <a:p>
            <a:endParaRPr lang="en-GB" sz="1100" dirty="0"/>
          </a:p>
          <a:p>
            <a:r>
              <a:rPr lang="en-GB" sz="1100" dirty="0"/>
              <a:t>27</a:t>
            </a:r>
            <a:r>
              <a:rPr lang="en-GB" sz="1100" baseline="30000" dirty="0"/>
              <a:t>th</a:t>
            </a:r>
            <a:r>
              <a:rPr lang="en-GB" sz="1100" dirty="0"/>
              <a:t> September	Programme commences</a:t>
            </a:r>
          </a:p>
          <a:p>
            <a:endParaRPr lang="en-GB" sz="1600" dirty="0"/>
          </a:p>
          <a:p>
            <a:endParaRPr lang="en-GB" sz="1600" dirty="0"/>
          </a:p>
        </p:txBody>
      </p:sp>
      <p:pic>
        <p:nvPicPr>
          <p:cNvPr id="8" name="Picture 7" descr="A colorful squares on a black background&#10;&#10;Description automatically generated with low confidence">
            <a:extLst>
              <a:ext uri="{FF2B5EF4-FFF2-40B4-BE49-F238E27FC236}">
                <a16:creationId xmlns:a16="http://schemas.microsoft.com/office/drawing/2014/main" id="{098A742B-6439-E646-2DE9-0CB0C42895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190252"/>
            <a:ext cx="879645" cy="1014400"/>
          </a:xfrm>
          <a:prstGeom prst="rect">
            <a:avLst/>
          </a:prstGeom>
        </p:spPr>
      </p:pic>
      <p:sp>
        <p:nvSpPr>
          <p:cNvPr id="9" name="TextBox 8">
            <a:extLst>
              <a:ext uri="{FF2B5EF4-FFF2-40B4-BE49-F238E27FC236}">
                <a16:creationId xmlns:a16="http://schemas.microsoft.com/office/drawing/2014/main" id="{C5CE863B-919B-396D-97C4-8FEAA9602F40}"/>
              </a:ext>
            </a:extLst>
          </p:cNvPr>
          <p:cNvSpPr txBox="1"/>
          <p:nvPr/>
        </p:nvSpPr>
        <p:spPr>
          <a:xfrm>
            <a:off x="5508104" y="242204"/>
            <a:ext cx="1584176" cy="1015663"/>
          </a:xfrm>
          <a:prstGeom prst="rect">
            <a:avLst/>
          </a:prstGeom>
          <a:noFill/>
        </p:spPr>
        <p:txBody>
          <a:bodyPr wrap="square" rtlCol="0">
            <a:spAutoFit/>
          </a:bodyPr>
          <a:lstStyle/>
          <a:p>
            <a:r>
              <a:rPr lang="en-GB" sz="2000" dirty="0">
                <a:solidFill>
                  <a:schemeClr val="bg1">
                    <a:lumMod val="50000"/>
                  </a:schemeClr>
                </a:solidFill>
                <a:latin typeface="+mj-lt"/>
                <a:ea typeface="+mj-ea"/>
                <a:cs typeface="+mj-cs"/>
              </a:rPr>
              <a:t>Programme dates </a:t>
            </a:r>
          </a:p>
          <a:p>
            <a:r>
              <a:rPr lang="en-GB" sz="2000" dirty="0">
                <a:solidFill>
                  <a:schemeClr val="bg1">
                    <a:lumMod val="50000"/>
                  </a:schemeClr>
                </a:solidFill>
                <a:latin typeface="+mj-lt"/>
                <a:ea typeface="+mj-ea"/>
                <a:cs typeface="+mj-cs"/>
              </a:rPr>
              <a:t>2023</a:t>
            </a:r>
          </a:p>
        </p:txBody>
      </p:sp>
    </p:spTree>
    <p:extLst>
      <p:ext uri="{BB962C8B-B14F-4D97-AF65-F5344CB8AC3E}">
        <p14:creationId xmlns:p14="http://schemas.microsoft.com/office/powerpoint/2010/main" val="6633087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48" y="339502"/>
            <a:ext cx="8136904" cy="1026114"/>
          </a:xfrm>
        </p:spPr>
        <p:txBody>
          <a:bodyPr>
            <a:noAutofit/>
          </a:bodyPr>
          <a:lstStyle/>
          <a:p>
            <a:pPr algn="l"/>
            <a:r>
              <a:rPr lang="en-GB" sz="2800" dirty="0">
                <a:solidFill>
                  <a:srgbClr val="0070C0"/>
                </a:solidFill>
              </a:rPr>
              <a:t>             </a:t>
            </a:r>
            <a:br>
              <a:rPr lang="en-GB" sz="2800" dirty="0">
                <a:solidFill>
                  <a:srgbClr val="0070C0"/>
                </a:solidFill>
              </a:rPr>
            </a:br>
            <a:r>
              <a:rPr lang="en-GB" sz="2800" dirty="0">
                <a:solidFill>
                  <a:srgbClr val="0070C0"/>
                </a:solidFill>
              </a:rPr>
              <a:t>         </a:t>
            </a:r>
            <a:r>
              <a:rPr lang="en-GB" sz="2400" dirty="0">
                <a:solidFill>
                  <a:srgbClr val="0070C0"/>
                </a:solidFill>
              </a:rPr>
              <a:t>Leadership Development Programme</a:t>
            </a:r>
            <a:br>
              <a:rPr lang="en-GB" sz="2400" dirty="0">
                <a:solidFill>
                  <a:srgbClr val="0070C0"/>
                </a:solidFill>
              </a:rPr>
            </a:br>
            <a:r>
              <a:rPr lang="en-GB" sz="2400" dirty="0">
                <a:solidFill>
                  <a:srgbClr val="0070C0"/>
                </a:solidFill>
              </a:rPr>
              <a:t>          </a:t>
            </a:r>
            <a:r>
              <a:rPr lang="en-GB" sz="2000" dirty="0">
                <a:solidFill>
                  <a:schemeClr val="bg1">
                    <a:lumMod val="50000"/>
                  </a:schemeClr>
                </a:solidFill>
              </a:rPr>
              <a:t>Overview of content</a:t>
            </a:r>
            <a:br>
              <a:rPr lang="en-GB" sz="2400" dirty="0">
                <a:solidFill>
                  <a:srgbClr val="0070C0"/>
                </a:solidFill>
              </a:rPr>
            </a:br>
            <a:br>
              <a:rPr lang="en-GB" sz="2800" dirty="0">
                <a:solidFill>
                  <a:srgbClr val="0070C0"/>
                </a:solidFill>
              </a:rPr>
            </a:br>
            <a:endParaRPr lang="en-GB" sz="1800" i="1" dirty="0">
              <a:solidFill>
                <a:srgbClr val="F82D28"/>
              </a:solidFill>
            </a:endParaRPr>
          </a:p>
        </p:txBody>
      </p:sp>
      <p:cxnSp>
        <p:nvCxnSpPr>
          <p:cNvPr id="7" name="Straight Connector 6"/>
          <p:cNvCxnSpPr/>
          <p:nvPr/>
        </p:nvCxnSpPr>
        <p:spPr>
          <a:xfrm>
            <a:off x="221054" y="1275606"/>
            <a:ext cx="875263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913579828"/>
              </p:ext>
            </p:extLst>
          </p:nvPr>
        </p:nvGraphicFramePr>
        <p:xfrm>
          <a:off x="221054" y="1419622"/>
          <a:ext cx="831138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olorful squares on a black background&#10;&#10;Description automatically generated with low confidence">
            <a:extLst>
              <a:ext uri="{FF2B5EF4-FFF2-40B4-BE49-F238E27FC236}">
                <a16:creationId xmlns:a16="http://schemas.microsoft.com/office/drawing/2014/main" id="{25C2E2AE-A34B-0E79-284E-D41BCE29B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054" y="117191"/>
            <a:ext cx="879645" cy="1014400"/>
          </a:xfrm>
          <a:prstGeom prst="rect">
            <a:avLst/>
          </a:prstGeom>
        </p:spPr>
      </p:pic>
    </p:spTree>
    <p:extLst>
      <p:ext uri="{BB962C8B-B14F-4D97-AF65-F5344CB8AC3E}">
        <p14:creationId xmlns:p14="http://schemas.microsoft.com/office/powerpoint/2010/main" val="1178529840"/>
      </p:ext>
    </p:extLst>
  </p:cSld>
  <p:clrMapOvr>
    <a:masterClrMapping/>
  </p:clrMapOvr>
  <mc:AlternateContent xmlns:mc="http://schemas.openxmlformats.org/markup-compatibility/2006" xmlns:p14="http://schemas.microsoft.com/office/powerpoint/2010/main">
    <mc:Choice Requires="p14">
      <p:transition p14:dur="300" advClick="0" advTm="31311">
        <p:wipe/>
      </p:transition>
    </mc:Choice>
    <mc:Fallback xmlns="">
      <p:transition advClick="0" advTm="31311">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865436-E442-415B-60BD-E7C83B7AF7EA}"/>
              </a:ext>
            </a:extLst>
          </p:cNvPr>
          <p:cNvSpPr txBox="1"/>
          <p:nvPr/>
        </p:nvSpPr>
        <p:spPr>
          <a:xfrm>
            <a:off x="2699792" y="3723878"/>
            <a:ext cx="5232654" cy="1008126"/>
          </a:xfrm>
          <a:prstGeom prst="rect">
            <a:avLst/>
          </a:prstGeom>
        </p:spPr>
        <p:txBody>
          <a:bodyPr vert="horz" lIns="68580" tIns="34290" rIns="68580" bIns="34290" rtlCol="0" anchor="ctr">
            <a:normAutofit/>
          </a:bodyPr>
          <a:lstStyle/>
          <a:p>
            <a:pPr>
              <a:lnSpc>
                <a:spcPct val="90000"/>
              </a:lnSpc>
              <a:spcAft>
                <a:spcPts val="450"/>
              </a:spcAft>
            </a:pPr>
            <a:r>
              <a:rPr lang="en-US" sz="1800" b="1" dirty="0">
                <a:solidFill>
                  <a:srgbClr val="0070C0"/>
                </a:solidFill>
              </a:rPr>
              <a:t>BAME Leadership </a:t>
            </a:r>
          </a:p>
          <a:p>
            <a:pPr>
              <a:lnSpc>
                <a:spcPct val="90000"/>
              </a:lnSpc>
              <a:spcAft>
                <a:spcPts val="450"/>
              </a:spcAft>
            </a:pPr>
            <a:r>
              <a:rPr lang="en-US" sz="1800" b="1" dirty="0">
                <a:solidFill>
                  <a:srgbClr val="0070C0"/>
                </a:solidFill>
              </a:rPr>
              <a:t>Programme</a:t>
            </a:r>
          </a:p>
          <a:p>
            <a:pPr>
              <a:lnSpc>
                <a:spcPct val="90000"/>
              </a:lnSpc>
              <a:spcAft>
                <a:spcPts val="450"/>
              </a:spcAft>
            </a:pPr>
            <a:r>
              <a:rPr lang="en-US" sz="1800" b="1" dirty="0">
                <a:solidFill>
                  <a:srgbClr val="0070C0"/>
                </a:solidFill>
              </a:rPr>
              <a:t>Class of 2022</a:t>
            </a:r>
          </a:p>
        </p:txBody>
      </p:sp>
      <p:pic>
        <p:nvPicPr>
          <p:cNvPr id="8" name="Picture 7">
            <a:extLst>
              <a:ext uri="{FF2B5EF4-FFF2-40B4-BE49-F238E27FC236}">
                <a16:creationId xmlns:a16="http://schemas.microsoft.com/office/drawing/2014/main" id="{6D56296D-1BF6-453D-B5D2-F58A50A79388}"/>
              </a:ext>
            </a:extLst>
          </p:cNvPr>
          <p:cNvPicPr>
            <a:picLocks noChangeAspect="1"/>
          </p:cNvPicPr>
          <p:nvPr/>
        </p:nvPicPr>
        <p:blipFill>
          <a:blip r:embed="rId2"/>
          <a:stretch>
            <a:fillRect/>
          </a:stretch>
        </p:blipFill>
        <p:spPr>
          <a:xfrm>
            <a:off x="395536" y="3795886"/>
            <a:ext cx="1997094" cy="762422"/>
          </a:xfrm>
          <a:prstGeom prst="rect">
            <a:avLst/>
          </a:prstGeom>
        </p:spPr>
      </p:pic>
      <p:pic>
        <p:nvPicPr>
          <p:cNvPr id="6" name="Picture 5">
            <a:extLst>
              <a:ext uri="{FF2B5EF4-FFF2-40B4-BE49-F238E27FC236}">
                <a16:creationId xmlns:a16="http://schemas.microsoft.com/office/drawing/2014/main" id="{0656E08A-37CC-6109-7EF6-A6BD9F48BECC}"/>
              </a:ext>
            </a:extLst>
          </p:cNvPr>
          <p:cNvPicPr>
            <a:picLocks noChangeAspect="1"/>
          </p:cNvPicPr>
          <p:nvPr/>
        </p:nvPicPr>
        <p:blipFill>
          <a:blip r:embed="rId3"/>
          <a:stretch>
            <a:fillRect/>
          </a:stretch>
        </p:blipFill>
        <p:spPr>
          <a:xfrm>
            <a:off x="230891" y="843558"/>
            <a:ext cx="4572733" cy="2592288"/>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FFCF960C-C5BC-6B84-0E5C-9BE352543896}"/>
              </a:ext>
            </a:extLst>
          </p:cNvPr>
          <p:cNvSpPr txBox="1"/>
          <p:nvPr/>
        </p:nvSpPr>
        <p:spPr>
          <a:xfrm>
            <a:off x="5292080" y="1221308"/>
            <a:ext cx="3635515" cy="4139595"/>
          </a:xfrm>
          <a:prstGeom prst="rect">
            <a:avLst/>
          </a:prstGeom>
          <a:noFill/>
        </p:spPr>
        <p:txBody>
          <a:bodyPr wrap="square" rtlCol="0">
            <a:spAutoFit/>
          </a:bodyPr>
          <a:lstStyle/>
          <a:p>
            <a:r>
              <a:rPr lang="en-GB" dirty="0"/>
              <a:t>The power of success, of the class of 2022:</a:t>
            </a:r>
          </a:p>
          <a:p>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21% of delegates have secured a promotion post programme:</a:t>
            </a:r>
            <a:endParaRPr lang="en-GB" sz="1000" b="1" dirty="0">
              <a:latin typeface="Calibri" panose="020F0502020204030204" pitchFamily="34" charset="0"/>
              <a:ea typeface="Calibri" panose="020F0502020204030204" pitchFamily="34" charset="0"/>
              <a:cs typeface="Times New Roman" panose="02020603050405020304" pitchFamily="18" charset="0"/>
            </a:endParaRPr>
          </a:p>
          <a:p>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1 x Sister now a Senior Sister</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3 x Staff Nurse now Sisters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1 x Staff Nurse now Charge nurse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1 x ST4 Trainee Registrar now a ST5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1 x Band 5 fundraiser is now a Band 6 Patient Experience Advisor</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9% of delegates have also taken on additional responsibilities</a:t>
            </a:r>
            <a:endParaRPr lang="en-GB" sz="1000" b="1"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2 x colleagues now leads their Trusts Black Asian and Minority Ethnic staff networks</a:t>
            </a:r>
          </a:p>
          <a:p>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1 x colleague has expanded their role to include onboarding international doctors as well as Nurses</a:t>
            </a:r>
          </a:p>
          <a:p>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1 x colleague is studying for a degree funded by their NHS Trust</a:t>
            </a:r>
          </a:p>
          <a:p>
            <a:endParaRPr lang="en-GB" sz="1000" dirty="0">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2 colleagues are now being mentored by senior leaders, 1 x Board Member and 1 x Deputy Finance Director </a:t>
            </a:r>
          </a:p>
          <a:p>
            <a:endParaRPr lang="en-GB" sz="1200" dirty="0"/>
          </a:p>
          <a:p>
            <a:endParaRPr lang="en-GB" dirty="0"/>
          </a:p>
        </p:txBody>
      </p:sp>
    </p:spTree>
    <p:extLst>
      <p:ext uri="{BB962C8B-B14F-4D97-AF65-F5344CB8AC3E}">
        <p14:creationId xmlns:p14="http://schemas.microsoft.com/office/powerpoint/2010/main" val="26347492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C983E3D75F8B4C9DA1C99A71A3D851" ma:contentTypeVersion="10" ma:contentTypeDescription="Create a new document." ma:contentTypeScope="" ma:versionID="b371d9088965d2636b5f46ce9b24ffd1">
  <xsd:schema xmlns:xsd="http://www.w3.org/2001/XMLSchema" xmlns:xs="http://www.w3.org/2001/XMLSchema" xmlns:p="http://schemas.microsoft.com/office/2006/metadata/properties" xmlns:ns2="ffa3b06e-0741-44f9-87c1-8929706e3834" xmlns:ns3="fe3b7cc7-1039-485a-b31a-1715270fc633" targetNamespace="http://schemas.microsoft.com/office/2006/metadata/properties" ma:root="true" ma:fieldsID="2b9411b9ae79ee5c9167b48f481621d1" ns2:_="" ns3:_="">
    <xsd:import namespace="ffa3b06e-0741-44f9-87c1-8929706e3834"/>
    <xsd:import namespace="fe3b7cc7-1039-485a-b31a-1715270fc6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3b06e-0741-44f9-87c1-8929706e3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f940dd0-a41d-4973-9e5f-f26d64915a5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3b7cc7-1039-485a-b31a-1715270fc63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39cffee-ee37-4049-bd48-8332b36d8c92}" ma:internalName="TaxCatchAll" ma:showField="CatchAllData" ma:web="fe3b7cc7-1039-485a-b31a-1715270fc6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a3b06e-0741-44f9-87c1-8929706e3834">
      <Terms xmlns="http://schemas.microsoft.com/office/infopath/2007/PartnerControls"/>
    </lcf76f155ced4ddcb4097134ff3c332f>
    <TaxCatchAll xmlns="fe3b7cc7-1039-485a-b31a-1715270fc633" xsi:nil="true"/>
  </documentManagement>
</p:properties>
</file>

<file path=customXml/itemProps1.xml><?xml version="1.0" encoding="utf-8"?>
<ds:datastoreItem xmlns:ds="http://schemas.openxmlformats.org/officeDocument/2006/customXml" ds:itemID="{BB83911A-9B14-4B4C-A9D0-85D096502671}">
  <ds:schemaRefs>
    <ds:schemaRef ds:uri="http://schemas.microsoft.com/sharepoint/v3/contenttype/forms"/>
  </ds:schemaRefs>
</ds:datastoreItem>
</file>

<file path=customXml/itemProps2.xml><?xml version="1.0" encoding="utf-8"?>
<ds:datastoreItem xmlns:ds="http://schemas.openxmlformats.org/officeDocument/2006/customXml" ds:itemID="{520FF327-569B-4970-B0B8-3AF23E962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3b06e-0741-44f9-87c1-8929706e3834"/>
    <ds:schemaRef ds:uri="fe3b7cc7-1039-485a-b31a-1715270fc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C3BC20-98B9-4D6D-A6AF-4DBC89A645A1}">
  <ds:schemaRefs>
    <ds:schemaRef ds:uri="http://purl.org/dc/terms/"/>
    <ds:schemaRef ds:uri="http://schemas.openxmlformats.org/package/2006/metadata/core-properties"/>
    <ds:schemaRef ds:uri="http://schemas.microsoft.com/office/2006/documentManagement/types"/>
    <ds:schemaRef ds:uri="ffa3b06e-0741-44f9-87c1-8929706e3834"/>
    <ds:schemaRef ds:uri="http://schemas.microsoft.com/office/infopath/2007/PartnerControls"/>
    <ds:schemaRef ds:uri="http://purl.org/dc/elements/1.1/"/>
    <ds:schemaRef ds:uri="http://schemas.microsoft.com/office/2006/metadata/properties"/>
    <ds:schemaRef ds:uri="fe3b7cc7-1039-485a-b31a-1715270fc6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7422</TotalTime>
  <Words>917</Words>
  <Application>Microsoft Office PowerPoint</Application>
  <PresentationFormat>On-screen Show (16:9)</PresentationFormat>
  <Paragraphs>111</Paragraphs>
  <Slides>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Times New Roman</vt:lpstr>
      <vt:lpstr>Wingdings</vt:lpstr>
      <vt:lpstr>1_Office Theme</vt:lpstr>
      <vt:lpstr>2_Office Theme</vt:lpstr>
      <vt:lpstr>            Leadership development programme             How we got here….  </vt:lpstr>
      <vt:lpstr>PowerPoint Presentation</vt:lpstr>
      <vt:lpstr>                       Leadership Development Programme           Overview of content  </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EDI Lead KPI’s Q4 FY19-20</dc:title>
  <dc:creator>Ian Howarth</dc:creator>
  <cp:lastModifiedBy>Catherine Spruce</cp:lastModifiedBy>
  <cp:revision>230</cp:revision>
  <dcterms:created xsi:type="dcterms:W3CDTF">2020-02-07T11:47:24Z</dcterms:created>
  <dcterms:modified xsi:type="dcterms:W3CDTF">2023-07-10T11:09:33Z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0x01010098C983E3D75F8B4C9DA1C99A71A3D851</vt:lpwstr>
  </property>
</Properties>
</file>